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b50e98666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125deea9542d0"/>
  </p:sldMasterIdLst>
  <p:sldIdLst>
    <p:sldId xmlns:r="http://schemas.openxmlformats.org/officeDocument/2006/relationships" id="256" r:id="Rc6dd09e6e178455a"/>
    <p:sldId xmlns:r="http://schemas.openxmlformats.org/officeDocument/2006/relationships" id="257" r:id="R3f4e87f829ad4a74"/>
    <p:sldId xmlns:r="http://schemas.openxmlformats.org/officeDocument/2006/relationships" id="258" r:id="Rd3a3101a035b4631"/>
    <p:sldId xmlns:r="http://schemas.openxmlformats.org/officeDocument/2006/relationships" id="259" r:id="R85b4e990767940c8"/>
    <p:sldId xmlns:r="http://schemas.openxmlformats.org/officeDocument/2006/relationships" id="260" r:id="R4e9dd14912a34454"/>
    <p:sldId xmlns:r="http://schemas.openxmlformats.org/officeDocument/2006/relationships" id="261" r:id="Ra5027c5b17884ca7"/>
    <p:sldId xmlns:r="http://schemas.openxmlformats.org/officeDocument/2006/relationships" id="262" r:id="R67e7820f0202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125deea9542d0" /><Relationship Type="http://schemas.openxmlformats.org/officeDocument/2006/relationships/slide" Target="/ppt/slides/slide1.xml" Id="Rc6dd09e6e178455a" /><Relationship Type="http://schemas.openxmlformats.org/officeDocument/2006/relationships/slide" Target="/ppt/slides/slide2.xml" Id="R3f4e87f829ad4a74" /><Relationship Type="http://schemas.openxmlformats.org/officeDocument/2006/relationships/slide" Target="/ppt/slides/slide3.xml" Id="Rd3a3101a035b4631" /><Relationship Type="http://schemas.openxmlformats.org/officeDocument/2006/relationships/slide" Target="/ppt/slides/slide4.xml" Id="R85b4e990767940c8" /><Relationship Type="http://schemas.openxmlformats.org/officeDocument/2006/relationships/slide" Target="/ppt/slides/slide5.xml" Id="R4e9dd14912a34454" /><Relationship Type="http://schemas.openxmlformats.org/officeDocument/2006/relationships/slide" Target="/ppt/slides/slide6.xml" Id="Ra5027c5b17884ca7" /><Relationship Type="http://schemas.openxmlformats.org/officeDocument/2006/relationships/slide" Target="/ppt/slides/slide7.xml" Id="R67e7820f0202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bf17d4972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cffdb807a473d" /><Relationship Type="http://schemas.openxmlformats.org/officeDocument/2006/relationships/theme" Target="/ppt/slideMasters/theme/theme1.xml" Id="R1b67d479830b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cffdb807a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abb257f83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56fcc78a4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9a3b7e8b9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7cfb0b25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56e645b6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0a3157d50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aeeca78f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8 629 983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PARTNER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917 518 998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