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0a25a780d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193e8e8934eb6"/>
  </p:sldMasterIdLst>
  <p:sldIdLst>
    <p:sldId xmlns:r="http://schemas.openxmlformats.org/officeDocument/2006/relationships" id="256" r:id="R88c62c5a02774b7a"/>
    <p:sldId xmlns:r="http://schemas.openxmlformats.org/officeDocument/2006/relationships" id="257" r:id="Rfa6bfddda573467d"/>
    <p:sldId xmlns:r="http://schemas.openxmlformats.org/officeDocument/2006/relationships" id="258" r:id="R5d87f781c0034809"/>
    <p:sldId xmlns:r="http://schemas.openxmlformats.org/officeDocument/2006/relationships" id="259" r:id="R6329d804e1c041dc"/>
    <p:sldId xmlns:r="http://schemas.openxmlformats.org/officeDocument/2006/relationships" id="260" r:id="R5094d56537b4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193e8e8934eb6" /><Relationship Type="http://schemas.openxmlformats.org/officeDocument/2006/relationships/slide" Target="/ppt/slides/slide1.xml" Id="R88c62c5a02774b7a" /><Relationship Type="http://schemas.openxmlformats.org/officeDocument/2006/relationships/slide" Target="/ppt/slides/slide2.xml" Id="Rfa6bfddda573467d" /><Relationship Type="http://schemas.openxmlformats.org/officeDocument/2006/relationships/slide" Target="/ppt/slides/slide3.xml" Id="R5d87f781c0034809" /><Relationship Type="http://schemas.openxmlformats.org/officeDocument/2006/relationships/slide" Target="/ppt/slides/slide4.xml" Id="R6329d804e1c041dc" /><Relationship Type="http://schemas.openxmlformats.org/officeDocument/2006/relationships/slide" Target="/ppt/slides/slide5.xml" Id="R5094d56537b4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727d4fb8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88e9db4448d6" /><Relationship Type="http://schemas.openxmlformats.org/officeDocument/2006/relationships/theme" Target="/ppt/slideMasters/theme/theme1.xml" Id="Rc902efa7227c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988e9db44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46efa849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56b1f5dc4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6b75b558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afa037b2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e58201a7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