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864a91768d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ed1f95bb94dd2"/>
  </p:sldMasterIdLst>
  <p:sldIdLst>
    <p:sldId xmlns:r="http://schemas.openxmlformats.org/officeDocument/2006/relationships" id="256" r:id="Rb392fd58ed0d41e4"/>
    <p:sldId xmlns:r="http://schemas.openxmlformats.org/officeDocument/2006/relationships" id="257" r:id="Rf5c2be45725e4acb"/>
    <p:sldId xmlns:r="http://schemas.openxmlformats.org/officeDocument/2006/relationships" id="258" r:id="R875639df3ced4096"/>
    <p:sldId xmlns:r="http://schemas.openxmlformats.org/officeDocument/2006/relationships" id="259" r:id="R6b2f72818b3f4ea0"/>
    <p:sldId xmlns:r="http://schemas.openxmlformats.org/officeDocument/2006/relationships" id="260" r:id="R7f7dc28ae0a44f14"/>
    <p:sldId xmlns:r="http://schemas.openxmlformats.org/officeDocument/2006/relationships" id="261" r:id="R190e598203c84704"/>
    <p:sldId xmlns:r="http://schemas.openxmlformats.org/officeDocument/2006/relationships" id="262" r:id="R0219fee44979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ed1f95bb94dd2" /><Relationship Type="http://schemas.openxmlformats.org/officeDocument/2006/relationships/slide" Target="/ppt/slides/slide1.xml" Id="Rb392fd58ed0d41e4" /><Relationship Type="http://schemas.openxmlformats.org/officeDocument/2006/relationships/slide" Target="/ppt/slides/slide2.xml" Id="Rf5c2be45725e4acb" /><Relationship Type="http://schemas.openxmlformats.org/officeDocument/2006/relationships/slide" Target="/ppt/slides/slide3.xml" Id="R875639df3ced4096" /><Relationship Type="http://schemas.openxmlformats.org/officeDocument/2006/relationships/slide" Target="/ppt/slides/slide4.xml" Id="R6b2f72818b3f4ea0" /><Relationship Type="http://schemas.openxmlformats.org/officeDocument/2006/relationships/slide" Target="/ppt/slides/slide5.xml" Id="R7f7dc28ae0a44f14" /><Relationship Type="http://schemas.openxmlformats.org/officeDocument/2006/relationships/slide" Target="/ppt/slides/slide6.xml" Id="R190e598203c84704" /><Relationship Type="http://schemas.openxmlformats.org/officeDocument/2006/relationships/slide" Target="/ppt/slides/slide7.xml" Id="R0219fee44979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af0add7cb48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dd4168a7b468b" /><Relationship Type="http://schemas.openxmlformats.org/officeDocument/2006/relationships/theme" Target="/ppt/slideMasters/theme/theme1.xml" Id="R4f48d4494bad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dd4168a7b46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68986401f4c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98fe3a07149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6414bb917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44167a70642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4d627df2f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42a52ddaa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833c014d5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ÅKRA ELEKTRISKE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 ELEKTRISKE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144 534 039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17 559 070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45 362 023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JTJ INVEST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JGT INVEST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Austigard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45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post@akraelektriske.no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www.akraelektriske.no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917 525 269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 ELEKTRISKE AS</a:t>
            </a:r>
          </a:p>
        </p:txBody>
      </p:sp>
    </p:spTree>
  </p:cSld>
  <p:clrMapOvr>
    <a:masterClrMapping xmlns:a="http://schemas.openxmlformats.org/drawingml/2006/main"/>
  </p:clrMapOvr>
</p:sld>
</file>