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daeb8ab54d4d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62316b3f7b4e1d"/>
  </p:sldMasterIdLst>
  <p:sldIdLst>
    <p:sldId xmlns:r="http://schemas.openxmlformats.org/officeDocument/2006/relationships" id="256" r:id="R9b9ae6979f8c4289"/>
    <p:sldId xmlns:r="http://schemas.openxmlformats.org/officeDocument/2006/relationships" id="257" r:id="R14382308d1d24751"/>
    <p:sldId xmlns:r="http://schemas.openxmlformats.org/officeDocument/2006/relationships" id="258" r:id="R75dc89e307cd4014"/>
    <p:sldId xmlns:r="http://schemas.openxmlformats.org/officeDocument/2006/relationships" id="259" r:id="R25d3001f52c44bd0"/>
    <p:sldId xmlns:r="http://schemas.openxmlformats.org/officeDocument/2006/relationships" id="260" r:id="R4f8f75ca35d749af"/>
    <p:sldId xmlns:r="http://schemas.openxmlformats.org/officeDocument/2006/relationships" id="261" r:id="R1792cdb2cc5f49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62316b3f7b4e1d" /><Relationship Type="http://schemas.openxmlformats.org/officeDocument/2006/relationships/slide" Target="/ppt/slides/slide1.xml" Id="R9b9ae6979f8c4289" /><Relationship Type="http://schemas.openxmlformats.org/officeDocument/2006/relationships/slide" Target="/ppt/slides/slide2.xml" Id="R14382308d1d24751" /><Relationship Type="http://schemas.openxmlformats.org/officeDocument/2006/relationships/slide" Target="/ppt/slides/slide3.xml" Id="R75dc89e307cd4014" /><Relationship Type="http://schemas.openxmlformats.org/officeDocument/2006/relationships/slide" Target="/ppt/slides/slide4.xml" Id="R25d3001f52c44bd0" /><Relationship Type="http://schemas.openxmlformats.org/officeDocument/2006/relationships/slide" Target="/ppt/slides/slide5.xml" Id="R4f8f75ca35d749af" /><Relationship Type="http://schemas.openxmlformats.org/officeDocument/2006/relationships/slide" Target="/ppt/slides/slide6.xml" Id="R1792cdb2cc5f49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1d137e8f244f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52734f0cb4a26" /><Relationship Type="http://schemas.openxmlformats.org/officeDocument/2006/relationships/theme" Target="/ppt/slideMasters/theme/theme1.xml" Id="Rb61fd4bdc8d148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452734f0cb4a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8744c50f44e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ca279525a4a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80839a0f347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38391ccf943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0ec6ed2c644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0b382de5a4f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Nordengveien 81C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917 536 376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AES INVEST AS</a:t>
            </a:r>
          </a:p>
        </p:txBody>
      </p:sp>
    </p:spTree>
  </p:cSld>
  <p:clrMapOvr>
    <a:masterClrMapping xmlns:a="http://schemas.openxmlformats.org/drawingml/2006/main"/>
  </p:clrMapOvr>
</p:sld>
</file>