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5579c8db594e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72be1755ae4511"/>
  </p:sldMasterIdLst>
  <p:sldIdLst>
    <p:sldId xmlns:r="http://schemas.openxmlformats.org/officeDocument/2006/relationships" id="256" r:id="R4984e8e046b047c2"/>
    <p:sldId xmlns:r="http://schemas.openxmlformats.org/officeDocument/2006/relationships" id="257" r:id="Re9f6d26d4c2c4c16"/>
    <p:sldId xmlns:r="http://schemas.openxmlformats.org/officeDocument/2006/relationships" id="258" r:id="Rfd67f0566b8c4a74"/>
    <p:sldId xmlns:r="http://schemas.openxmlformats.org/officeDocument/2006/relationships" id="259" r:id="Rf157e2a12b784c8b"/>
    <p:sldId xmlns:r="http://schemas.openxmlformats.org/officeDocument/2006/relationships" id="260" r:id="R2653eb7771c94c63"/>
    <p:sldId xmlns:r="http://schemas.openxmlformats.org/officeDocument/2006/relationships" id="261" r:id="R5cc2d0d453684c28"/>
    <p:sldId xmlns:r="http://schemas.openxmlformats.org/officeDocument/2006/relationships" id="262" r:id="R0d2289dfd8894a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2be1755ae4511" /><Relationship Type="http://schemas.openxmlformats.org/officeDocument/2006/relationships/slide" Target="/ppt/slides/slide1.xml" Id="R4984e8e046b047c2" /><Relationship Type="http://schemas.openxmlformats.org/officeDocument/2006/relationships/slide" Target="/ppt/slides/slide2.xml" Id="Re9f6d26d4c2c4c16" /><Relationship Type="http://schemas.openxmlformats.org/officeDocument/2006/relationships/slide" Target="/ppt/slides/slide3.xml" Id="Rfd67f0566b8c4a74" /><Relationship Type="http://schemas.openxmlformats.org/officeDocument/2006/relationships/slide" Target="/ppt/slides/slide4.xml" Id="Rf157e2a12b784c8b" /><Relationship Type="http://schemas.openxmlformats.org/officeDocument/2006/relationships/slide" Target="/ppt/slides/slide5.xml" Id="R2653eb7771c94c63" /><Relationship Type="http://schemas.openxmlformats.org/officeDocument/2006/relationships/slide" Target="/ppt/slides/slide6.xml" Id="R5cc2d0d453684c28" /><Relationship Type="http://schemas.openxmlformats.org/officeDocument/2006/relationships/slide" Target="/ppt/slides/slide7.xml" Id="R0d2289dfd8894a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7c451e17949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7db0dd1bd4a2d" /><Relationship Type="http://schemas.openxmlformats.org/officeDocument/2006/relationships/theme" Target="/ppt/slideMasters/theme/theme1.xml" Id="R2879866ac891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7db0dd1bd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53d365c31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212a9cd36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b335c4a5c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9f47eb4e941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16a282624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fa206af2746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1905c31a1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11 203 479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25 751 615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28 417 746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ANNFRID ELI STANDAL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Nordengveien 81C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917 536 376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 INVEST AS</a:t>
            </a:r>
          </a:p>
        </p:txBody>
      </p:sp>
    </p:spTree>
  </p:cSld>
  <p:clrMapOvr>
    <a:masterClrMapping xmlns:a="http://schemas.openxmlformats.org/drawingml/2006/main"/>
  </p:clrMapOvr>
</p:sld>
</file>