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47e6f96b19844a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1f5d80589f943a6"/>
  </p:sldMasterIdLst>
  <p:sldIdLst>
    <p:sldId xmlns:r="http://schemas.openxmlformats.org/officeDocument/2006/relationships" id="256" r:id="Rcffed904b714441d"/>
    <p:sldId xmlns:r="http://schemas.openxmlformats.org/officeDocument/2006/relationships" id="257" r:id="R9f36d2e838914395"/>
    <p:sldId xmlns:r="http://schemas.openxmlformats.org/officeDocument/2006/relationships" id="258" r:id="R313d33b02a6946d4"/>
    <p:sldId xmlns:r="http://schemas.openxmlformats.org/officeDocument/2006/relationships" id="259" r:id="R48e82ae331af4a57"/>
    <p:sldId xmlns:r="http://schemas.openxmlformats.org/officeDocument/2006/relationships" id="260" r:id="R37d818445b9543ec"/>
    <p:sldId xmlns:r="http://schemas.openxmlformats.org/officeDocument/2006/relationships" id="261" r:id="Rdf0dd64f6e62430c"/>
    <p:sldId xmlns:r="http://schemas.openxmlformats.org/officeDocument/2006/relationships" id="262" r:id="Rd0cb9ed764eb49d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1f5d80589f943a6" /><Relationship Type="http://schemas.openxmlformats.org/officeDocument/2006/relationships/slide" Target="/ppt/slides/slide1.xml" Id="Rcffed904b714441d" /><Relationship Type="http://schemas.openxmlformats.org/officeDocument/2006/relationships/slide" Target="/ppt/slides/slide2.xml" Id="R9f36d2e838914395" /><Relationship Type="http://schemas.openxmlformats.org/officeDocument/2006/relationships/slide" Target="/ppt/slides/slide3.xml" Id="R313d33b02a6946d4" /><Relationship Type="http://schemas.openxmlformats.org/officeDocument/2006/relationships/slide" Target="/ppt/slides/slide4.xml" Id="R48e82ae331af4a57" /><Relationship Type="http://schemas.openxmlformats.org/officeDocument/2006/relationships/slide" Target="/ppt/slides/slide5.xml" Id="R37d818445b9543ec" /><Relationship Type="http://schemas.openxmlformats.org/officeDocument/2006/relationships/slide" Target="/ppt/slides/slide6.xml" Id="Rdf0dd64f6e62430c" /><Relationship Type="http://schemas.openxmlformats.org/officeDocument/2006/relationships/slide" Target="/ppt/slides/slide7.xml" Id="Rd0cb9ed764eb49d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c0850348d204b1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f2a17ca1e904d24" /><Relationship Type="http://schemas.openxmlformats.org/officeDocument/2006/relationships/theme" Target="/ppt/slideMasters/theme/theme1.xml" Id="R223af46770a6429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f2a17ca1e904d2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8c24955f554e2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d919a65fbbf4a6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ddd3d7afe748a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6fef068cc6f419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bd3d8388834bb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2b75ca5934a471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74761000da467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LILLEBY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LILLEBY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LILLEBY HOLDING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LILLEBY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LILLEBY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LILLEBY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−47 483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2 478 190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6 032 787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9 843 263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LILLEBY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JAN LILLEBY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LILLEBY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Haakon VIIs gate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0161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917 536 473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LILLEBY HOLDING AS</a:t>
            </a:r>
          </a:p>
        </p:txBody>
      </p:sp>
    </p:spTree>
  </p:cSld>
  <p:clrMapOvr>
    <a:masterClrMapping xmlns:a="http://schemas.openxmlformats.org/drawingml/2006/main"/>
  </p:clrMapOvr>
</p:sld>
</file>