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1ca09a14ce47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927d96ff344e80"/>
  </p:sldMasterIdLst>
  <p:sldIdLst>
    <p:sldId xmlns:r="http://schemas.openxmlformats.org/officeDocument/2006/relationships" id="256" r:id="R67e8d73bde7045d3"/>
    <p:sldId xmlns:r="http://schemas.openxmlformats.org/officeDocument/2006/relationships" id="257" r:id="Re35a8f7192b843e4"/>
    <p:sldId xmlns:r="http://schemas.openxmlformats.org/officeDocument/2006/relationships" id="258" r:id="R6ebd340bd7ae4965"/>
    <p:sldId xmlns:r="http://schemas.openxmlformats.org/officeDocument/2006/relationships" id="259" r:id="R42f28943b5ba4d53"/>
    <p:sldId xmlns:r="http://schemas.openxmlformats.org/officeDocument/2006/relationships" id="260" r:id="Rabfa9dcd38984c52"/>
    <p:sldId xmlns:r="http://schemas.openxmlformats.org/officeDocument/2006/relationships" id="261" r:id="Rf6388509f3584e7c"/>
    <p:sldId xmlns:r="http://schemas.openxmlformats.org/officeDocument/2006/relationships" id="262" r:id="R667715ce6db741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927d96ff344e80" /><Relationship Type="http://schemas.openxmlformats.org/officeDocument/2006/relationships/slide" Target="/ppt/slides/slide1.xml" Id="R67e8d73bde7045d3" /><Relationship Type="http://schemas.openxmlformats.org/officeDocument/2006/relationships/slide" Target="/ppt/slides/slide2.xml" Id="Re35a8f7192b843e4" /><Relationship Type="http://schemas.openxmlformats.org/officeDocument/2006/relationships/slide" Target="/ppt/slides/slide3.xml" Id="R6ebd340bd7ae4965" /><Relationship Type="http://schemas.openxmlformats.org/officeDocument/2006/relationships/slide" Target="/ppt/slides/slide4.xml" Id="R42f28943b5ba4d53" /><Relationship Type="http://schemas.openxmlformats.org/officeDocument/2006/relationships/slide" Target="/ppt/slides/slide5.xml" Id="Rabfa9dcd38984c52" /><Relationship Type="http://schemas.openxmlformats.org/officeDocument/2006/relationships/slide" Target="/ppt/slides/slide6.xml" Id="Rf6388509f3584e7c" /><Relationship Type="http://schemas.openxmlformats.org/officeDocument/2006/relationships/slide" Target="/ppt/slides/slide7.xml" Id="R667715ce6db741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7083dcdb4847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f61efca334a79" /><Relationship Type="http://schemas.openxmlformats.org/officeDocument/2006/relationships/theme" Target="/ppt/slideMasters/theme/theme1.xml" Id="R65a7766b83bb48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0f61efca334a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de5ca54c842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5ca94b34b47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ea9da4d224d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7c07472764e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b126752824c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a7af3514849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315d1dd004e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HYDRO ALUMINIUM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HYDRO ALUMINIUM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75 234 000 000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6 507 000 000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8 294 000 000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80 497 000 000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115 267 000 000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HYDRO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264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53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hydro.energi@hydro.com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www.hydro.com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917 537 534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