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b7296942c849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502c41bb3040fd"/>
  </p:sldMasterIdLst>
  <p:sldIdLst>
    <p:sldId xmlns:r="http://schemas.openxmlformats.org/officeDocument/2006/relationships" id="256" r:id="R82f068a125654ca6"/>
    <p:sldId xmlns:r="http://schemas.openxmlformats.org/officeDocument/2006/relationships" id="257" r:id="R9d4a3fd0843b4a06"/>
    <p:sldId xmlns:r="http://schemas.openxmlformats.org/officeDocument/2006/relationships" id="258" r:id="Re1161e86a60d4f95"/>
    <p:sldId xmlns:r="http://schemas.openxmlformats.org/officeDocument/2006/relationships" id="259" r:id="R2dcffe85c8a140ef"/>
    <p:sldId xmlns:r="http://schemas.openxmlformats.org/officeDocument/2006/relationships" id="260" r:id="Ra7877899e2974851"/>
    <p:sldId xmlns:r="http://schemas.openxmlformats.org/officeDocument/2006/relationships" id="261" r:id="R13d6ccac218e4a63"/>
    <p:sldId xmlns:r="http://schemas.openxmlformats.org/officeDocument/2006/relationships" id="262" r:id="Rdd14dcfc7b974c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502c41bb3040fd" /><Relationship Type="http://schemas.openxmlformats.org/officeDocument/2006/relationships/slide" Target="/ppt/slides/slide1.xml" Id="R82f068a125654ca6" /><Relationship Type="http://schemas.openxmlformats.org/officeDocument/2006/relationships/slide" Target="/ppt/slides/slide2.xml" Id="R9d4a3fd0843b4a06" /><Relationship Type="http://schemas.openxmlformats.org/officeDocument/2006/relationships/slide" Target="/ppt/slides/slide3.xml" Id="Re1161e86a60d4f95" /><Relationship Type="http://schemas.openxmlformats.org/officeDocument/2006/relationships/slide" Target="/ppt/slides/slide4.xml" Id="R2dcffe85c8a140ef" /><Relationship Type="http://schemas.openxmlformats.org/officeDocument/2006/relationships/slide" Target="/ppt/slides/slide5.xml" Id="Ra7877899e2974851" /><Relationship Type="http://schemas.openxmlformats.org/officeDocument/2006/relationships/slide" Target="/ppt/slides/slide6.xml" Id="R13d6ccac218e4a63" /><Relationship Type="http://schemas.openxmlformats.org/officeDocument/2006/relationships/slide" Target="/ppt/slides/slide7.xml" Id="Rdd14dcfc7b974c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960817f8f34b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20ce2292a4a22" /><Relationship Type="http://schemas.openxmlformats.org/officeDocument/2006/relationships/theme" Target="/ppt/slideMasters/theme/theme1.xml" Id="Rc0665d96e71f43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620ce2292a4a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1ad9a0c644e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e592659614b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e1d33d60d4b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ce7eedb0e4f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1db5bbae541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82c3ba90441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e0b292e834e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3SG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3SG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3SG INVEST AS ble etablert [år] og holder til i Krokstadelva.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3SG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3SG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3SG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−212 884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867 013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33 475 032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36 584 091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3SG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BRURBERG VEBERG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3SG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3055 Krokstadelva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917 541 175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3SG INVEST AS</a:t>
            </a:r>
          </a:p>
        </p:txBody>
      </p:sp>
    </p:spTree>
  </p:cSld>
  <p:clrMapOvr>
    <a:masterClrMapping xmlns:a="http://schemas.openxmlformats.org/drawingml/2006/main"/>
  </p:clrMapOvr>
</p:sld>
</file>