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754b1834a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b850bafae41ec"/>
  </p:sldMasterIdLst>
  <p:sldIdLst>
    <p:sldId xmlns:r="http://schemas.openxmlformats.org/officeDocument/2006/relationships" id="256" r:id="Rea42d4385ef14b75"/>
    <p:sldId xmlns:r="http://schemas.openxmlformats.org/officeDocument/2006/relationships" id="257" r:id="R756537aa854b493c"/>
    <p:sldId xmlns:r="http://schemas.openxmlformats.org/officeDocument/2006/relationships" id="258" r:id="R70087ec53d1c4e70"/>
    <p:sldId xmlns:r="http://schemas.openxmlformats.org/officeDocument/2006/relationships" id="259" r:id="R768b721acc8d4220"/>
    <p:sldId xmlns:r="http://schemas.openxmlformats.org/officeDocument/2006/relationships" id="260" r:id="R0ecfd4240ea84b1d"/>
    <p:sldId xmlns:r="http://schemas.openxmlformats.org/officeDocument/2006/relationships" id="261" r:id="Rf938a0864a9a4308"/>
    <p:sldId xmlns:r="http://schemas.openxmlformats.org/officeDocument/2006/relationships" id="262" r:id="Rb1156cf75ccc4a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b850bafae41ec" /><Relationship Type="http://schemas.openxmlformats.org/officeDocument/2006/relationships/slide" Target="/ppt/slides/slide1.xml" Id="Rea42d4385ef14b75" /><Relationship Type="http://schemas.openxmlformats.org/officeDocument/2006/relationships/slide" Target="/ppt/slides/slide2.xml" Id="R756537aa854b493c" /><Relationship Type="http://schemas.openxmlformats.org/officeDocument/2006/relationships/slide" Target="/ppt/slides/slide3.xml" Id="R70087ec53d1c4e70" /><Relationship Type="http://schemas.openxmlformats.org/officeDocument/2006/relationships/slide" Target="/ppt/slides/slide4.xml" Id="R768b721acc8d4220" /><Relationship Type="http://schemas.openxmlformats.org/officeDocument/2006/relationships/slide" Target="/ppt/slides/slide5.xml" Id="R0ecfd4240ea84b1d" /><Relationship Type="http://schemas.openxmlformats.org/officeDocument/2006/relationships/slide" Target="/ppt/slides/slide6.xml" Id="Rf938a0864a9a4308" /><Relationship Type="http://schemas.openxmlformats.org/officeDocument/2006/relationships/slide" Target="/ppt/slides/slide7.xml" Id="Rb1156cf75ccc4a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77e37d90d41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8cc962e614473" /><Relationship Type="http://schemas.openxmlformats.org/officeDocument/2006/relationships/theme" Target="/ppt/slideMasters/theme/theme1.xml" Id="R835b990fc8b2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8cc962e6144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655e5c5394f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7a998e497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1de20173841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268ef489e4e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9a8389b83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664bb5acf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b468d4425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2KVIK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2KVIK BYGG AS ble etablert [år] og holder til i Melsomvik.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5 780 002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486 559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1 123 429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KACANAUSKAS SAULIUS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VAITKEVICIUS VIDAS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2KVIK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Tollbodgaten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3159 Melsomvik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vidasvinduer@gmail.com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917 546 355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2KVIK BYGG AS</a:t>
            </a:r>
          </a:p>
        </p:txBody>
      </p:sp>
    </p:spTree>
  </p:cSld>
  <p:clrMapOvr>
    <a:masterClrMapping xmlns:a="http://schemas.openxmlformats.org/drawingml/2006/main"/>
  </p:clrMapOvr>
</p:sld>
</file>