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402b00d53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ff94846094443"/>
  </p:sldMasterIdLst>
  <p:sldIdLst>
    <p:sldId xmlns:r="http://schemas.openxmlformats.org/officeDocument/2006/relationships" id="256" r:id="R0bfe932850704765"/>
    <p:sldId xmlns:r="http://schemas.openxmlformats.org/officeDocument/2006/relationships" id="257" r:id="R70c0c28351b44c4b"/>
    <p:sldId xmlns:r="http://schemas.openxmlformats.org/officeDocument/2006/relationships" id="258" r:id="Rb62f83ba5b114f22"/>
    <p:sldId xmlns:r="http://schemas.openxmlformats.org/officeDocument/2006/relationships" id="259" r:id="R4d080ceaed864067"/>
    <p:sldId xmlns:r="http://schemas.openxmlformats.org/officeDocument/2006/relationships" id="260" r:id="R740130be508b4efe"/>
    <p:sldId xmlns:r="http://schemas.openxmlformats.org/officeDocument/2006/relationships" id="261" r:id="R01c5c2ce194f4164"/>
    <p:sldId xmlns:r="http://schemas.openxmlformats.org/officeDocument/2006/relationships" id="262" r:id="R3cbaf92ffaa0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ff94846094443" /><Relationship Type="http://schemas.openxmlformats.org/officeDocument/2006/relationships/slide" Target="/ppt/slides/slide1.xml" Id="R0bfe932850704765" /><Relationship Type="http://schemas.openxmlformats.org/officeDocument/2006/relationships/slide" Target="/ppt/slides/slide2.xml" Id="R70c0c28351b44c4b" /><Relationship Type="http://schemas.openxmlformats.org/officeDocument/2006/relationships/slide" Target="/ppt/slides/slide3.xml" Id="Rb62f83ba5b114f22" /><Relationship Type="http://schemas.openxmlformats.org/officeDocument/2006/relationships/slide" Target="/ppt/slides/slide4.xml" Id="R4d080ceaed864067" /><Relationship Type="http://schemas.openxmlformats.org/officeDocument/2006/relationships/slide" Target="/ppt/slides/slide5.xml" Id="R740130be508b4efe" /><Relationship Type="http://schemas.openxmlformats.org/officeDocument/2006/relationships/slide" Target="/ppt/slides/slide6.xml" Id="R01c5c2ce194f4164" /><Relationship Type="http://schemas.openxmlformats.org/officeDocument/2006/relationships/slide" Target="/ppt/slides/slide7.xml" Id="R3cbaf92ffaa0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ae56ff91f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e3584a9942d5" /><Relationship Type="http://schemas.openxmlformats.org/officeDocument/2006/relationships/theme" Target="/ppt/slideMasters/theme/theme1.xml" Id="Rac2b1395f990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7e3584a99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459bdcbe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8bbc4388f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c9cd1c33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045913a5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42bbb03ef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0eac19db8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caec7e70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BILTEKNIKK MYSEN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BILTEKNIKK MYSEN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4 339 892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ROCKET FUEL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BRANDSRUD TOMMY ANDRE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KARL TORE NØKLEBY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917 548 021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BILTEKNIKK MYSEN AS</a:t>
            </a:r>
          </a:p>
        </p:txBody>
      </p:sp>
    </p:spTree>
  </p:cSld>
  <p:clrMapOvr>
    <a:masterClrMapping xmlns:a="http://schemas.openxmlformats.org/drawingml/2006/main"/>
  </p:clrMapOvr>
</p:sld>
</file>