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8c40c964044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d449c1f94d4d42"/>
  </p:sldMasterIdLst>
  <p:sldIdLst>
    <p:sldId xmlns:r="http://schemas.openxmlformats.org/officeDocument/2006/relationships" id="256" r:id="Rae7f3db0a03346a2"/>
    <p:sldId xmlns:r="http://schemas.openxmlformats.org/officeDocument/2006/relationships" id="257" r:id="R09d9d8621fee4efc"/>
    <p:sldId xmlns:r="http://schemas.openxmlformats.org/officeDocument/2006/relationships" id="258" r:id="Rbc69406a41684617"/>
    <p:sldId xmlns:r="http://schemas.openxmlformats.org/officeDocument/2006/relationships" id="259" r:id="R9b0878b7481c4f65"/>
    <p:sldId xmlns:r="http://schemas.openxmlformats.org/officeDocument/2006/relationships" id="260" r:id="Raa0ea650ec0a4733"/>
    <p:sldId xmlns:r="http://schemas.openxmlformats.org/officeDocument/2006/relationships" id="261" r:id="Re4fc28b4eef54413"/>
    <p:sldId xmlns:r="http://schemas.openxmlformats.org/officeDocument/2006/relationships" id="262" r:id="Rcc4e80948525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449c1f94d4d42" /><Relationship Type="http://schemas.openxmlformats.org/officeDocument/2006/relationships/slide" Target="/ppt/slides/slide1.xml" Id="Rae7f3db0a03346a2" /><Relationship Type="http://schemas.openxmlformats.org/officeDocument/2006/relationships/slide" Target="/ppt/slides/slide2.xml" Id="R09d9d8621fee4efc" /><Relationship Type="http://schemas.openxmlformats.org/officeDocument/2006/relationships/slide" Target="/ppt/slides/slide3.xml" Id="Rbc69406a41684617" /><Relationship Type="http://schemas.openxmlformats.org/officeDocument/2006/relationships/slide" Target="/ppt/slides/slide4.xml" Id="R9b0878b7481c4f65" /><Relationship Type="http://schemas.openxmlformats.org/officeDocument/2006/relationships/slide" Target="/ppt/slides/slide5.xml" Id="Raa0ea650ec0a4733" /><Relationship Type="http://schemas.openxmlformats.org/officeDocument/2006/relationships/slide" Target="/ppt/slides/slide6.xml" Id="Re4fc28b4eef54413" /><Relationship Type="http://schemas.openxmlformats.org/officeDocument/2006/relationships/slide" Target="/ppt/slides/slide7.xml" Id="Rcc4e80948525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a5de04b69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03471bb744ee1" /><Relationship Type="http://schemas.openxmlformats.org/officeDocument/2006/relationships/theme" Target="/ppt/slideMasters/theme/theme1.xml" Id="Rf5d6f245ab074b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003471bb74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c11dd315e43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53666f4a4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1a80f5df741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9619fdae4d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993de5d4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5f410260b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d9bb7826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RØRLEGGERSERVICE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−618 059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2 902 225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BERTHEUSSEN ALF RONNY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BERTHEUSSEN ADRIAN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917 554 617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RØRLEGGERSERVICE AS</a:t>
            </a:r>
          </a:p>
        </p:txBody>
      </p:sp>
    </p:spTree>
  </p:cSld>
  <p:clrMapOvr>
    <a:masterClrMapping xmlns:a="http://schemas.openxmlformats.org/drawingml/2006/main"/>
  </p:clrMapOvr>
</p:sld>
</file>