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6049d34a4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afb6a5b0845c8"/>
  </p:sldMasterIdLst>
  <p:sldIdLst>
    <p:sldId xmlns:r="http://schemas.openxmlformats.org/officeDocument/2006/relationships" id="256" r:id="R1aa94a7b2b604d64"/>
    <p:sldId xmlns:r="http://schemas.openxmlformats.org/officeDocument/2006/relationships" id="257" r:id="Rd0fad654fdc34b0d"/>
    <p:sldId xmlns:r="http://schemas.openxmlformats.org/officeDocument/2006/relationships" id="258" r:id="Rd20e541414644f87"/>
    <p:sldId xmlns:r="http://schemas.openxmlformats.org/officeDocument/2006/relationships" id="259" r:id="Rb327b7b9d13b4fe7"/>
    <p:sldId xmlns:r="http://schemas.openxmlformats.org/officeDocument/2006/relationships" id="260" r:id="R8c71c42be3f74cf3"/>
    <p:sldId xmlns:r="http://schemas.openxmlformats.org/officeDocument/2006/relationships" id="261" r:id="R63f4366123974a72"/>
    <p:sldId xmlns:r="http://schemas.openxmlformats.org/officeDocument/2006/relationships" id="262" r:id="Rc1acb993aa70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afb6a5b0845c8" /><Relationship Type="http://schemas.openxmlformats.org/officeDocument/2006/relationships/slide" Target="/ppt/slides/slide1.xml" Id="R1aa94a7b2b604d64" /><Relationship Type="http://schemas.openxmlformats.org/officeDocument/2006/relationships/slide" Target="/ppt/slides/slide2.xml" Id="Rd0fad654fdc34b0d" /><Relationship Type="http://schemas.openxmlformats.org/officeDocument/2006/relationships/slide" Target="/ppt/slides/slide3.xml" Id="Rd20e541414644f87" /><Relationship Type="http://schemas.openxmlformats.org/officeDocument/2006/relationships/slide" Target="/ppt/slides/slide4.xml" Id="Rb327b7b9d13b4fe7" /><Relationship Type="http://schemas.openxmlformats.org/officeDocument/2006/relationships/slide" Target="/ppt/slides/slide5.xml" Id="R8c71c42be3f74cf3" /><Relationship Type="http://schemas.openxmlformats.org/officeDocument/2006/relationships/slide" Target="/ppt/slides/slide6.xml" Id="R63f4366123974a72" /><Relationship Type="http://schemas.openxmlformats.org/officeDocument/2006/relationships/slide" Target="/ppt/slides/slide7.xml" Id="Rc1acb993aa70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313e6e1d4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4a55700a47fe" /><Relationship Type="http://schemas.openxmlformats.org/officeDocument/2006/relationships/theme" Target="/ppt/slideMasters/theme/theme1.xml" Id="R4f42ae19aef6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34a55700a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48db6779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fe79005e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94fb2bf9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46357dea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25179cc2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0e1d94b1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a4e5ec28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DAVID EVENSEN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EVENSEN EIENDOM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DAVID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David Evensen, Killingdalsveien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917 556 598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EVENSEN EIENDOM AS</a:t>
            </a:r>
          </a:p>
        </p:txBody>
      </p:sp>
    </p:spTree>
  </p:cSld>
  <p:clrMapOvr>
    <a:masterClrMapping xmlns:a="http://schemas.openxmlformats.org/drawingml/2006/main"/>
  </p:clrMapOvr>
</p:sld>
</file>