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e91f2dffbc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fe338dc854cf4"/>
  </p:sldMasterIdLst>
  <p:sldIdLst>
    <p:sldId xmlns:r="http://schemas.openxmlformats.org/officeDocument/2006/relationships" id="256" r:id="Rac6bd4bd27454253"/>
    <p:sldId xmlns:r="http://schemas.openxmlformats.org/officeDocument/2006/relationships" id="257" r:id="Rea3ee4c6da934fa0"/>
    <p:sldId xmlns:r="http://schemas.openxmlformats.org/officeDocument/2006/relationships" id="258" r:id="Ra99f88cf089140ce"/>
    <p:sldId xmlns:r="http://schemas.openxmlformats.org/officeDocument/2006/relationships" id="259" r:id="R59d2b9bc6d86453d"/>
    <p:sldId xmlns:r="http://schemas.openxmlformats.org/officeDocument/2006/relationships" id="260" r:id="R3b56df2c457e4b76"/>
    <p:sldId xmlns:r="http://schemas.openxmlformats.org/officeDocument/2006/relationships" id="261" r:id="R0ba7b6d76dbf416e"/>
    <p:sldId xmlns:r="http://schemas.openxmlformats.org/officeDocument/2006/relationships" id="262" r:id="R21ce31b5a637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fe338dc854cf4" /><Relationship Type="http://schemas.openxmlformats.org/officeDocument/2006/relationships/slide" Target="/ppt/slides/slide1.xml" Id="Rac6bd4bd27454253" /><Relationship Type="http://schemas.openxmlformats.org/officeDocument/2006/relationships/slide" Target="/ppt/slides/slide2.xml" Id="Rea3ee4c6da934fa0" /><Relationship Type="http://schemas.openxmlformats.org/officeDocument/2006/relationships/slide" Target="/ppt/slides/slide3.xml" Id="Ra99f88cf089140ce" /><Relationship Type="http://schemas.openxmlformats.org/officeDocument/2006/relationships/slide" Target="/ppt/slides/slide4.xml" Id="R59d2b9bc6d86453d" /><Relationship Type="http://schemas.openxmlformats.org/officeDocument/2006/relationships/slide" Target="/ppt/slides/slide5.xml" Id="R3b56df2c457e4b76" /><Relationship Type="http://schemas.openxmlformats.org/officeDocument/2006/relationships/slide" Target="/ppt/slides/slide6.xml" Id="R0ba7b6d76dbf416e" /><Relationship Type="http://schemas.openxmlformats.org/officeDocument/2006/relationships/slide" Target="/ppt/slides/slide7.xml" Id="R21ce31b5a637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ab19eb837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00336ac984475" /><Relationship Type="http://schemas.openxmlformats.org/officeDocument/2006/relationships/theme" Target="/ppt/slideMasters/theme/theme1.xml" Id="R0b1114c615b7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f00336ac9844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c5603757248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a676d471149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3ec3e97ed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65b7b209f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3d2494f5a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7595d1d034e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e7584c3b1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E.K.S MASKINER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E.K.S 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E.K.S MASKINER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E.K.S 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E.K.S 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E.K.S 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3 021 910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2 538 285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E.K.S 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 ESPEN KJELSTAD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E.K.S 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v/Espen Kjelstad Storm, Spjeldbakkan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917 556 709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E.K.S MASKINER AS</a:t>
            </a:r>
          </a:p>
        </p:txBody>
      </p:sp>
    </p:spTree>
  </p:cSld>
  <p:clrMapOvr>
    <a:masterClrMapping xmlns:a="http://schemas.openxmlformats.org/drawingml/2006/main"/>
  </p:clrMapOvr>
</p:sld>
</file>