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37a5f97c0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bb64ed9ef46ea"/>
  </p:sldMasterIdLst>
  <p:sldIdLst>
    <p:sldId xmlns:r="http://schemas.openxmlformats.org/officeDocument/2006/relationships" id="256" r:id="Rc748431ec63d4983"/>
    <p:sldId xmlns:r="http://schemas.openxmlformats.org/officeDocument/2006/relationships" id="257" r:id="R05c3069940a7413c"/>
    <p:sldId xmlns:r="http://schemas.openxmlformats.org/officeDocument/2006/relationships" id="258" r:id="R23ca9eb660ca4c39"/>
    <p:sldId xmlns:r="http://schemas.openxmlformats.org/officeDocument/2006/relationships" id="259" r:id="R193a01776e914f14"/>
    <p:sldId xmlns:r="http://schemas.openxmlformats.org/officeDocument/2006/relationships" id="260" r:id="R72ce01e9ae3e4cfe"/>
    <p:sldId xmlns:r="http://schemas.openxmlformats.org/officeDocument/2006/relationships" id="261" r:id="R65440d2e88524b4c"/>
    <p:sldId xmlns:r="http://schemas.openxmlformats.org/officeDocument/2006/relationships" id="262" r:id="Rc227df430bbb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bb64ed9ef46ea" /><Relationship Type="http://schemas.openxmlformats.org/officeDocument/2006/relationships/slide" Target="/ppt/slides/slide1.xml" Id="Rc748431ec63d4983" /><Relationship Type="http://schemas.openxmlformats.org/officeDocument/2006/relationships/slide" Target="/ppt/slides/slide2.xml" Id="R05c3069940a7413c" /><Relationship Type="http://schemas.openxmlformats.org/officeDocument/2006/relationships/slide" Target="/ppt/slides/slide3.xml" Id="R23ca9eb660ca4c39" /><Relationship Type="http://schemas.openxmlformats.org/officeDocument/2006/relationships/slide" Target="/ppt/slides/slide4.xml" Id="R193a01776e914f14" /><Relationship Type="http://schemas.openxmlformats.org/officeDocument/2006/relationships/slide" Target="/ppt/slides/slide5.xml" Id="R72ce01e9ae3e4cfe" /><Relationship Type="http://schemas.openxmlformats.org/officeDocument/2006/relationships/slide" Target="/ppt/slides/slide6.xml" Id="R65440d2e88524b4c" /><Relationship Type="http://schemas.openxmlformats.org/officeDocument/2006/relationships/slide" Target="/ppt/slides/slide7.xml" Id="Rc227df430bbb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8da77573b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bf69e0b6e4139" /><Relationship Type="http://schemas.openxmlformats.org/officeDocument/2006/relationships/theme" Target="/ppt/slideMasters/theme/theme1.xml" Id="R7fe345c74fd4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bf69e0b6e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13a517de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f59b2888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ae6aa3062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92a3cdc66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f51917d2e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446e3068347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2571d7c4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STENE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STENE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6 585 230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7 018 508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1719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917 564 485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STENE AS</a:t>
            </a:r>
          </a:p>
        </p:txBody>
      </p:sp>
    </p:spTree>
  </p:cSld>
  <p:clrMapOvr>
    <a:masterClrMapping xmlns:a="http://schemas.openxmlformats.org/drawingml/2006/main"/>
  </p:clrMapOvr>
</p:sld>
</file>