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06fd9a631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54b13cbce45bb"/>
  </p:sldMasterIdLst>
  <p:sldIdLst>
    <p:sldId xmlns:r="http://schemas.openxmlformats.org/officeDocument/2006/relationships" id="256" r:id="R4caa97bad46747ea"/>
    <p:sldId xmlns:r="http://schemas.openxmlformats.org/officeDocument/2006/relationships" id="257" r:id="Re20762bcd3ed4f6b"/>
    <p:sldId xmlns:r="http://schemas.openxmlformats.org/officeDocument/2006/relationships" id="258" r:id="R68716f7438fe469f"/>
    <p:sldId xmlns:r="http://schemas.openxmlformats.org/officeDocument/2006/relationships" id="259" r:id="R1843dd2b107d497a"/>
    <p:sldId xmlns:r="http://schemas.openxmlformats.org/officeDocument/2006/relationships" id="260" r:id="Rbbc1b8506a944fca"/>
    <p:sldId xmlns:r="http://schemas.openxmlformats.org/officeDocument/2006/relationships" id="261" r:id="R8f08470c247e4ce2"/>
    <p:sldId xmlns:r="http://schemas.openxmlformats.org/officeDocument/2006/relationships" id="262" r:id="R1f1e03dd251e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54b13cbce45bb" /><Relationship Type="http://schemas.openxmlformats.org/officeDocument/2006/relationships/slide" Target="/ppt/slides/slide1.xml" Id="R4caa97bad46747ea" /><Relationship Type="http://schemas.openxmlformats.org/officeDocument/2006/relationships/slide" Target="/ppt/slides/slide2.xml" Id="Re20762bcd3ed4f6b" /><Relationship Type="http://schemas.openxmlformats.org/officeDocument/2006/relationships/slide" Target="/ppt/slides/slide3.xml" Id="R68716f7438fe469f" /><Relationship Type="http://schemas.openxmlformats.org/officeDocument/2006/relationships/slide" Target="/ppt/slides/slide4.xml" Id="R1843dd2b107d497a" /><Relationship Type="http://schemas.openxmlformats.org/officeDocument/2006/relationships/slide" Target="/ppt/slides/slide5.xml" Id="Rbbc1b8506a944fca" /><Relationship Type="http://schemas.openxmlformats.org/officeDocument/2006/relationships/slide" Target="/ppt/slides/slide6.xml" Id="R8f08470c247e4ce2" /><Relationship Type="http://schemas.openxmlformats.org/officeDocument/2006/relationships/slide" Target="/ppt/slides/slide7.xml" Id="R1f1e03dd251e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78e812e89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b94df5df43d6" /><Relationship Type="http://schemas.openxmlformats.org/officeDocument/2006/relationships/theme" Target="/ppt/slideMasters/theme/theme1.xml" Id="Recfce3ed6533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0b94df5df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20545983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d53c12b38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3cc96399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d5557c70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4b57b5369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43de68bba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c4114cd69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4 536 999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2 470 241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HJELMEN HORN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Hegrenesveien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post@hjelmen-as.no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www.Hjelmen-as.no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917 568 278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AS</a:t>
            </a:r>
          </a:p>
        </p:txBody>
      </p:sp>
    </p:spTree>
  </p:cSld>
  <p:clrMapOvr>
    <a:masterClrMapping xmlns:a="http://schemas.openxmlformats.org/drawingml/2006/main"/>
  </p:clrMapOvr>
</p:sld>
</file>