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5ea422de4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47fb60f174e3a"/>
  </p:sldMasterIdLst>
  <p:sldIdLst>
    <p:sldId xmlns:r="http://schemas.openxmlformats.org/officeDocument/2006/relationships" id="256" r:id="R26547cab788e4856"/>
    <p:sldId xmlns:r="http://schemas.openxmlformats.org/officeDocument/2006/relationships" id="257" r:id="R17227fbba74f4930"/>
    <p:sldId xmlns:r="http://schemas.openxmlformats.org/officeDocument/2006/relationships" id="258" r:id="Rb72c4906da4a46b1"/>
    <p:sldId xmlns:r="http://schemas.openxmlformats.org/officeDocument/2006/relationships" id="259" r:id="Rad296e55aa85410a"/>
    <p:sldId xmlns:r="http://schemas.openxmlformats.org/officeDocument/2006/relationships" id="260" r:id="R4782aba27ae249b0"/>
    <p:sldId xmlns:r="http://schemas.openxmlformats.org/officeDocument/2006/relationships" id="261" r:id="R4da88683db0649a3"/>
    <p:sldId xmlns:r="http://schemas.openxmlformats.org/officeDocument/2006/relationships" id="262" r:id="Rded299fc571d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47fb60f174e3a" /><Relationship Type="http://schemas.openxmlformats.org/officeDocument/2006/relationships/slide" Target="/ppt/slides/slide1.xml" Id="R26547cab788e4856" /><Relationship Type="http://schemas.openxmlformats.org/officeDocument/2006/relationships/slide" Target="/ppt/slides/slide2.xml" Id="R17227fbba74f4930" /><Relationship Type="http://schemas.openxmlformats.org/officeDocument/2006/relationships/slide" Target="/ppt/slides/slide3.xml" Id="Rb72c4906da4a46b1" /><Relationship Type="http://schemas.openxmlformats.org/officeDocument/2006/relationships/slide" Target="/ppt/slides/slide4.xml" Id="Rad296e55aa85410a" /><Relationship Type="http://schemas.openxmlformats.org/officeDocument/2006/relationships/slide" Target="/ppt/slides/slide5.xml" Id="R4782aba27ae249b0" /><Relationship Type="http://schemas.openxmlformats.org/officeDocument/2006/relationships/slide" Target="/ppt/slides/slide6.xml" Id="R4da88683db0649a3" /><Relationship Type="http://schemas.openxmlformats.org/officeDocument/2006/relationships/slide" Target="/ppt/slides/slide7.xml" Id="Rded299fc571d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1cf48d228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5b185a1b44d1" /><Relationship Type="http://schemas.openxmlformats.org/officeDocument/2006/relationships/theme" Target="/ppt/slideMasters/theme/theme1.xml" Id="Rf50368b41630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15b185a1b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74e3f46ea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6964fa38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7d2e05103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48c66c2d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db75359a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9bbd9b86f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6b2b15b1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GEORG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5 432 555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