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90b19a897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68967c41e4f5a"/>
  </p:sldMasterIdLst>
  <p:sldIdLst>
    <p:sldId xmlns:r="http://schemas.openxmlformats.org/officeDocument/2006/relationships" id="256" r:id="Rd478505028a447f3"/>
    <p:sldId xmlns:r="http://schemas.openxmlformats.org/officeDocument/2006/relationships" id="257" r:id="R8a1452c29f44477d"/>
    <p:sldId xmlns:r="http://schemas.openxmlformats.org/officeDocument/2006/relationships" id="258" r:id="R119579c1b9454a24"/>
    <p:sldId xmlns:r="http://schemas.openxmlformats.org/officeDocument/2006/relationships" id="259" r:id="R8b67637a3fb24381"/>
    <p:sldId xmlns:r="http://schemas.openxmlformats.org/officeDocument/2006/relationships" id="260" r:id="R9782807b07fd4e27"/>
    <p:sldId xmlns:r="http://schemas.openxmlformats.org/officeDocument/2006/relationships" id="261" r:id="Rc4ffe7ebdbc6466f"/>
    <p:sldId xmlns:r="http://schemas.openxmlformats.org/officeDocument/2006/relationships" id="262" r:id="R2c7108730a43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68967c41e4f5a" /><Relationship Type="http://schemas.openxmlformats.org/officeDocument/2006/relationships/slide" Target="/ppt/slides/slide1.xml" Id="Rd478505028a447f3" /><Relationship Type="http://schemas.openxmlformats.org/officeDocument/2006/relationships/slide" Target="/ppt/slides/slide2.xml" Id="R8a1452c29f44477d" /><Relationship Type="http://schemas.openxmlformats.org/officeDocument/2006/relationships/slide" Target="/ppt/slides/slide3.xml" Id="R119579c1b9454a24" /><Relationship Type="http://schemas.openxmlformats.org/officeDocument/2006/relationships/slide" Target="/ppt/slides/slide4.xml" Id="R8b67637a3fb24381" /><Relationship Type="http://schemas.openxmlformats.org/officeDocument/2006/relationships/slide" Target="/ppt/slides/slide5.xml" Id="R9782807b07fd4e27" /><Relationship Type="http://schemas.openxmlformats.org/officeDocument/2006/relationships/slide" Target="/ppt/slides/slide6.xml" Id="Rc4ffe7ebdbc6466f" /><Relationship Type="http://schemas.openxmlformats.org/officeDocument/2006/relationships/slide" Target="/ppt/slides/slide7.xml" Id="R2c7108730a43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381a1ac91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94f3b4b1495c" /><Relationship Type="http://schemas.openxmlformats.org/officeDocument/2006/relationships/theme" Target="/ppt/slideMasters/theme/theme1.xml" Id="R68848001ef51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794f3b4b1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a55f04e0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0b247a51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01cba58d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c052578b0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d8fe702b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125b1781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9b017a30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ØSTDAL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33 902 157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34 022 783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ØSTDAL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ØSTDAL AS</a:t>
            </a:r>
          </a:p>
        </p:txBody>
      </p:sp>
    </p:spTree>
  </p:cSld>
  <p:clrMapOvr>
    <a:masterClrMapping xmlns:a="http://schemas.openxmlformats.org/drawingml/2006/main"/>
  </p:clrMapOvr>
</p:sld>
</file>