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051e9c6ef846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5f7c6dd2e34366"/>
  </p:sldMasterIdLst>
  <p:sldIdLst>
    <p:sldId xmlns:r="http://schemas.openxmlformats.org/officeDocument/2006/relationships" id="256" r:id="R94a009dafcf4432d"/>
    <p:sldId xmlns:r="http://schemas.openxmlformats.org/officeDocument/2006/relationships" id="257" r:id="R9adaab85314a4a51"/>
    <p:sldId xmlns:r="http://schemas.openxmlformats.org/officeDocument/2006/relationships" id="258" r:id="R081ed46c19df4cdb"/>
    <p:sldId xmlns:r="http://schemas.openxmlformats.org/officeDocument/2006/relationships" id="259" r:id="Rf21486014c9a4391"/>
    <p:sldId xmlns:r="http://schemas.openxmlformats.org/officeDocument/2006/relationships" id="260" r:id="R2d97e49ea6554e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5f7c6dd2e34366" /><Relationship Type="http://schemas.openxmlformats.org/officeDocument/2006/relationships/slide" Target="/ppt/slides/slide1.xml" Id="R94a009dafcf4432d" /><Relationship Type="http://schemas.openxmlformats.org/officeDocument/2006/relationships/slide" Target="/ppt/slides/slide2.xml" Id="R9adaab85314a4a51" /><Relationship Type="http://schemas.openxmlformats.org/officeDocument/2006/relationships/slide" Target="/ppt/slides/slide3.xml" Id="R081ed46c19df4cdb" /><Relationship Type="http://schemas.openxmlformats.org/officeDocument/2006/relationships/slide" Target="/ppt/slides/slide4.xml" Id="Rf21486014c9a4391" /><Relationship Type="http://schemas.openxmlformats.org/officeDocument/2006/relationships/slide" Target="/ppt/slides/slide5.xml" Id="R2d97e49ea6554e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24024e9b224e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b03e87bf14a32" /><Relationship Type="http://schemas.openxmlformats.org/officeDocument/2006/relationships/theme" Target="/ppt/slideMasters/theme/theme1.xml" Id="Rdae8c3ecb77d41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cb03e87bf14a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66d7dae4445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60af475de48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a3240aa5445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15ad1a81544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0ced9a6994d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KLUBB BYSTRANDA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KLUBB BYSTRANDA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KLUBB BYSTRANDA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KLUBB BYSTRANDA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KLUBB BYSTRANDA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KLUBB BYSTRANDA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Tine Johnsen, Tjuvhelleren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917 572 909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KLUBB BYSTRANDA</a:t>
            </a:r>
          </a:p>
        </p:txBody>
      </p:sp>
    </p:spTree>
  </p:cSld>
  <p:clrMapOvr>
    <a:masterClrMapping xmlns:a="http://schemas.openxmlformats.org/drawingml/2006/main"/>
  </p:clrMapOvr>
</p:sld>
</file>