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99294fe2e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be08290314e38"/>
  </p:sldMasterIdLst>
  <p:sldIdLst>
    <p:sldId xmlns:r="http://schemas.openxmlformats.org/officeDocument/2006/relationships" id="256" r:id="Rb3addf17be7c4865"/>
    <p:sldId xmlns:r="http://schemas.openxmlformats.org/officeDocument/2006/relationships" id="257" r:id="R0de8099048ba4bb3"/>
    <p:sldId xmlns:r="http://schemas.openxmlformats.org/officeDocument/2006/relationships" id="258" r:id="Rff2cab544e194f77"/>
    <p:sldId xmlns:r="http://schemas.openxmlformats.org/officeDocument/2006/relationships" id="259" r:id="Rc5b77ea061384313"/>
    <p:sldId xmlns:r="http://schemas.openxmlformats.org/officeDocument/2006/relationships" id="260" r:id="Rd087f9475977432d"/>
    <p:sldId xmlns:r="http://schemas.openxmlformats.org/officeDocument/2006/relationships" id="261" r:id="Rb94f6a29922348e9"/>
    <p:sldId xmlns:r="http://schemas.openxmlformats.org/officeDocument/2006/relationships" id="262" r:id="Rb4ea38b50f63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be08290314e38" /><Relationship Type="http://schemas.openxmlformats.org/officeDocument/2006/relationships/slide" Target="/ppt/slides/slide1.xml" Id="Rb3addf17be7c4865" /><Relationship Type="http://schemas.openxmlformats.org/officeDocument/2006/relationships/slide" Target="/ppt/slides/slide2.xml" Id="R0de8099048ba4bb3" /><Relationship Type="http://schemas.openxmlformats.org/officeDocument/2006/relationships/slide" Target="/ppt/slides/slide3.xml" Id="Rff2cab544e194f77" /><Relationship Type="http://schemas.openxmlformats.org/officeDocument/2006/relationships/slide" Target="/ppt/slides/slide4.xml" Id="Rc5b77ea061384313" /><Relationship Type="http://schemas.openxmlformats.org/officeDocument/2006/relationships/slide" Target="/ppt/slides/slide5.xml" Id="Rd087f9475977432d" /><Relationship Type="http://schemas.openxmlformats.org/officeDocument/2006/relationships/slide" Target="/ppt/slides/slide6.xml" Id="Rb94f6a29922348e9" /><Relationship Type="http://schemas.openxmlformats.org/officeDocument/2006/relationships/slide" Target="/ppt/slides/slide7.xml" Id="Rb4ea38b50f63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a20c758fc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33aa099f4e7a" /><Relationship Type="http://schemas.openxmlformats.org/officeDocument/2006/relationships/theme" Target="/ppt/slideMasters/theme/theme1.xml" Id="R4244218bb51f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c33aa099f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b7f94f89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bc1bf4ed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b99e6d28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8babf8ad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cc3f2bee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07124c62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046f8d98f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EITA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1 435 871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TARJEI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Folldalslia 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917 576 149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EITA INVEST AS</a:t>
            </a:r>
          </a:p>
        </p:txBody>
      </p:sp>
    </p:spTree>
  </p:cSld>
  <p:clrMapOvr>
    <a:masterClrMapping xmlns:a="http://schemas.openxmlformats.org/drawingml/2006/main"/>
  </p:clrMapOvr>
</p:sld>
</file>