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3586f8533c43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e6e9572a974758"/>
  </p:sldMasterIdLst>
  <p:sldIdLst>
    <p:sldId xmlns:r="http://schemas.openxmlformats.org/officeDocument/2006/relationships" id="256" r:id="R5774dba92a8a4878"/>
    <p:sldId xmlns:r="http://schemas.openxmlformats.org/officeDocument/2006/relationships" id="257" r:id="Rc5416466fdef483f"/>
    <p:sldId xmlns:r="http://schemas.openxmlformats.org/officeDocument/2006/relationships" id="258" r:id="R8cdf85dcfc5146e6"/>
    <p:sldId xmlns:r="http://schemas.openxmlformats.org/officeDocument/2006/relationships" id="259" r:id="R17adb32ac70d4c00"/>
    <p:sldId xmlns:r="http://schemas.openxmlformats.org/officeDocument/2006/relationships" id="260" r:id="R0b2f8733efaa4754"/>
    <p:sldId xmlns:r="http://schemas.openxmlformats.org/officeDocument/2006/relationships" id="261" r:id="R52fb211c2142495e"/>
    <p:sldId xmlns:r="http://schemas.openxmlformats.org/officeDocument/2006/relationships" id="262" r:id="Rb9158060a7cb42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e6e9572a974758" /><Relationship Type="http://schemas.openxmlformats.org/officeDocument/2006/relationships/slide" Target="/ppt/slides/slide1.xml" Id="R5774dba92a8a4878" /><Relationship Type="http://schemas.openxmlformats.org/officeDocument/2006/relationships/slide" Target="/ppt/slides/slide2.xml" Id="Rc5416466fdef483f" /><Relationship Type="http://schemas.openxmlformats.org/officeDocument/2006/relationships/slide" Target="/ppt/slides/slide3.xml" Id="R8cdf85dcfc5146e6" /><Relationship Type="http://schemas.openxmlformats.org/officeDocument/2006/relationships/slide" Target="/ppt/slides/slide4.xml" Id="R17adb32ac70d4c00" /><Relationship Type="http://schemas.openxmlformats.org/officeDocument/2006/relationships/slide" Target="/ppt/slides/slide5.xml" Id="R0b2f8733efaa4754" /><Relationship Type="http://schemas.openxmlformats.org/officeDocument/2006/relationships/slide" Target="/ppt/slides/slide6.xml" Id="R52fb211c2142495e" /><Relationship Type="http://schemas.openxmlformats.org/officeDocument/2006/relationships/slide" Target="/ppt/slides/slide7.xml" Id="Rb9158060a7cb42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ef28c4511f49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e551b2a5044abf" /><Relationship Type="http://schemas.openxmlformats.org/officeDocument/2006/relationships/theme" Target="/ppt/slideMasters/theme/theme1.xml" Id="R739ed56dbad543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e551b2a5044a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4de05f31d47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0ce39d3b2e44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ea233686cd4f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a199caead4f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5beea597c40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39c5b0d6a45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222b5fa5f542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HOLM1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HOLM1 AS ble etablert [år] og holder til i Skedsmokorset.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2 379 048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2 379 048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PAAL ANDERS HOLMEN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Brånåstoppen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2019 Skedsmokorset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917 582 718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HOLM1 AS</a:t>
            </a:r>
          </a:p>
        </p:txBody>
      </p:sp>
    </p:spTree>
  </p:cSld>
  <p:clrMapOvr>
    <a:masterClrMapping xmlns:a="http://schemas.openxmlformats.org/drawingml/2006/main"/>
  </p:clrMapOvr>
</p:sld>
</file>