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0e03d66c9945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7abe46209f4299"/>
  </p:sldMasterIdLst>
  <p:sldIdLst>
    <p:sldId xmlns:r="http://schemas.openxmlformats.org/officeDocument/2006/relationships" id="256" r:id="R6fe5b53232ad465a"/>
    <p:sldId xmlns:r="http://schemas.openxmlformats.org/officeDocument/2006/relationships" id="257" r:id="R1b77568d7f324509"/>
    <p:sldId xmlns:r="http://schemas.openxmlformats.org/officeDocument/2006/relationships" id="258" r:id="R831a02f2879e4c58"/>
    <p:sldId xmlns:r="http://schemas.openxmlformats.org/officeDocument/2006/relationships" id="259" r:id="R4bd8b6bf218c439f"/>
    <p:sldId xmlns:r="http://schemas.openxmlformats.org/officeDocument/2006/relationships" id="260" r:id="Rbbe344437db24829"/>
    <p:sldId xmlns:r="http://schemas.openxmlformats.org/officeDocument/2006/relationships" id="261" r:id="Rd376e8476ee84df3"/>
    <p:sldId xmlns:r="http://schemas.openxmlformats.org/officeDocument/2006/relationships" id="262" r:id="Rb2fd54740d8743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7abe46209f4299" /><Relationship Type="http://schemas.openxmlformats.org/officeDocument/2006/relationships/slide" Target="/ppt/slides/slide1.xml" Id="R6fe5b53232ad465a" /><Relationship Type="http://schemas.openxmlformats.org/officeDocument/2006/relationships/slide" Target="/ppt/slides/slide2.xml" Id="R1b77568d7f324509" /><Relationship Type="http://schemas.openxmlformats.org/officeDocument/2006/relationships/slide" Target="/ppt/slides/slide3.xml" Id="R831a02f2879e4c58" /><Relationship Type="http://schemas.openxmlformats.org/officeDocument/2006/relationships/slide" Target="/ppt/slides/slide4.xml" Id="R4bd8b6bf218c439f" /><Relationship Type="http://schemas.openxmlformats.org/officeDocument/2006/relationships/slide" Target="/ppt/slides/slide5.xml" Id="Rbbe344437db24829" /><Relationship Type="http://schemas.openxmlformats.org/officeDocument/2006/relationships/slide" Target="/ppt/slides/slide6.xml" Id="Rd376e8476ee84df3" /><Relationship Type="http://schemas.openxmlformats.org/officeDocument/2006/relationships/slide" Target="/ppt/slides/slide7.xml" Id="Rb2fd54740d8743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5a76ce610042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173c883b84dc8" /><Relationship Type="http://schemas.openxmlformats.org/officeDocument/2006/relationships/theme" Target="/ppt/slideMasters/theme/theme1.xml" Id="R069f2c40754b48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1173c883b84d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e607002b746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13bc41e3c44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4d837a29443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4c88beb644e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53d5c6c4541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db8ef8c6746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e9e3ea8f144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FÆRDER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FÆRDER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FÆRDER ANLEGG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FÆRDER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FÆRDER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FÆRDER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540 183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220 378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220 307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121 367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446 451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FÆRDER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FUGLESTRAND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FÆRDER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Gipøveien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3140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post@ferderanlegg.no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ferderanlegg.no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917 582 807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FÆRDER ANLEGG AS</a:t>
            </a:r>
          </a:p>
        </p:txBody>
      </p:sp>
    </p:spTree>
  </p:cSld>
  <p:clrMapOvr>
    <a:masterClrMapping xmlns:a="http://schemas.openxmlformats.org/drawingml/2006/main"/>
  </p:clrMapOvr>
</p:sld>
</file>