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ebd42d776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33d9fcb584ac8"/>
  </p:sldMasterIdLst>
  <p:sldIdLst>
    <p:sldId xmlns:r="http://schemas.openxmlformats.org/officeDocument/2006/relationships" id="256" r:id="R32c3e5e202d24d3d"/>
    <p:sldId xmlns:r="http://schemas.openxmlformats.org/officeDocument/2006/relationships" id="257" r:id="R14cb385927d94ee3"/>
    <p:sldId xmlns:r="http://schemas.openxmlformats.org/officeDocument/2006/relationships" id="258" r:id="Rb84fe28cb0e742fa"/>
    <p:sldId xmlns:r="http://schemas.openxmlformats.org/officeDocument/2006/relationships" id="259" r:id="R132b6d18bf764e6f"/>
    <p:sldId xmlns:r="http://schemas.openxmlformats.org/officeDocument/2006/relationships" id="260" r:id="R9ca7abcf9c5248e7"/>
    <p:sldId xmlns:r="http://schemas.openxmlformats.org/officeDocument/2006/relationships" id="261" r:id="R12419bc3d65c426b"/>
    <p:sldId xmlns:r="http://schemas.openxmlformats.org/officeDocument/2006/relationships" id="262" r:id="R47c25613c606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33d9fcb584ac8" /><Relationship Type="http://schemas.openxmlformats.org/officeDocument/2006/relationships/slide" Target="/ppt/slides/slide1.xml" Id="R32c3e5e202d24d3d" /><Relationship Type="http://schemas.openxmlformats.org/officeDocument/2006/relationships/slide" Target="/ppt/slides/slide2.xml" Id="R14cb385927d94ee3" /><Relationship Type="http://schemas.openxmlformats.org/officeDocument/2006/relationships/slide" Target="/ppt/slides/slide3.xml" Id="Rb84fe28cb0e742fa" /><Relationship Type="http://schemas.openxmlformats.org/officeDocument/2006/relationships/slide" Target="/ppt/slides/slide4.xml" Id="R132b6d18bf764e6f" /><Relationship Type="http://schemas.openxmlformats.org/officeDocument/2006/relationships/slide" Target="/ppt/slides/slide5.xml" Id="R9ca7abcf9c5248e7" /><Relationship Type="http://schemas.openxmlformats.org/officeDocument/2006/relationships/slide" Target="/ppt/slides/slide6.xml" Id="R12419bc3d65c426b" /><Relationship Type="http://schemas.openxmlformats.org/officeDocument/2006/relationships/slide" Target="/ppt/slides/slide7.xml" Id="R47c25613c606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fd30ce3b8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fc4aadfa34b90" /><Relationship Type="http://schemas.openxmlformats.org/officeDocument/2006/relationships/theme" Target="/ppt/slideMasters/theme/theme1.xml" Id="R9a8db529664f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0fc4aadfa3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eaaeee233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4b89d65c44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41e40421641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2b299a91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d136c9f16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0f6f7e65c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e6c77ea4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REFSNES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REFSNES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558 199 705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571 685 113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917 587 639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REFSNES HOLDING AS</a:t>
            </a:r>
          </a:p>
        </p:txBody>
      </p:sp>
    </p:spTree>
  </p:cSld>
  <p:clrMapOvr>
    <a:masterClrMapping xmlns:a="http://schemas.openxmlformats.org/drawingml/2006/main"/>
  </p:clrMapOvr>
</p:sld>
</file>