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0e5e9be9d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85811b4534140"/>
  </p:sldMasterIdLst>
  <p:sldIdLst>
    <p:sldId xmlns:r="http://schemas.openxmlformats.org/officeDocument/2006/relationships" id="256" r:id="R26065789df114945"/>
    <p:sldId xmlns:r="http://schemas.openxmlformats.org/officeDocument/2006/relationships" id="257" r:id="R7471ab5df0474707"/>
    <p:sldId xmlns:r="http://schemas.openxmlformats.org/officeDocument/2006/relationships" id="258" r:id="Rc27e4efc9dd04695"/>
    <p:sldId xmlns:r="http://schemas.openxmlformats.org/officeDocument/2006/relationships" id="259" r:id="R819aadd3d4ad4124"/>
    <p:sldId xmlns:r="http://schemas.openxmlformats.org/officeDocument/2006/relationships" id="260" r:id="Ra14b076dfada457c"/>
    <p:sldId xmlns:r="http://schemas.openxmlformats.org/officeDocument/2006/relationships" id="261" r:id="Rec893d0b1bd2427e"/>
    <p:sldId xmlns:r="http://schemas.openxmlformats.org/officeDocument/2006/relationships" id="262" r:id="Re441e6068f48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85811b4534140" /><Relationship Type="http://schemas.openxmlformats.org/officeDocument/2006/relationships/slide" Target="/ppt/slides/slide1.xml" Id="R26065789df114945" /><Relationship Type="http://schemas.openxmlformats.org/officeDocument/2006/relationships/slide" Target="/ppt/slides/slide2.xml" Id="R7471ab5df0474707" /><Relationship Type="http://schemas.openxmlformats.org/officeDocument/2006/relationships/slide" Target="/ppt/slides/slide3.xml" Id="Rc27e4efc9dd04695" /><Relationship Type="http://schemas.openxmlformats.org/officeDocument/2006/relationships/slide" Target="/ppt/slides/slide4.xml" Id="R819aadd3d4ad4124" /><Relationship Type="http://schemas.openxmlformats.org/officeDocument/2006/relationships/slide" Target="/ppt/slides/slide5.xml" Id="Ra14b076dfada457c" /><Relationship Type="http://schemas.openxmlformats.org/officeDocument/2006/relationships/slide" Target="/ppt/slides/slide6.xml" Id="Rec893d0b1bd2427e" /><Relationship Type="http://schemas.openxmlformats.org/officeDocument/2006/relationships/slide" Target="/ppt/slides/slide7.xml" Id="Re441e6068f48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d4bac960d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ca5a5f3a4b0c" /><Relationship Type="http://schemas.openxmlformats.org/officeDocument/2006/relationships/theme" Target="/ppt/slideMasters/theme/theme1.xml" Id="R880159678924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fca5a5f3a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8fd4da52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4ce5b807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547b428e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917edb96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61395b59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348802db42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31aad5c6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STOKSUND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804 054 814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1 223 437 543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1 255 416 626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Refsnes, Revsneskleiva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