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dede636c7e46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194453b334c11"/>
  </p:sldMasterIdLst>
  <p:sldIdLst>
    <p:sldId xmlns:r="http://schemas.openxmlformats.org/officeDocument/2006/relationships" id="256" r:id="R30fdc722601941cf"/>
    <p:sldId xmlns:r="http://schemas.openxmlformats.org/officeDocument/2006/relationships" id="257" r:id="R374375ab34a64871"/>
    <p:sldId xmlns:r="http://schemas.openxmlformats.org/officeDocument/2006/relationships" id="258" r:id="R5926a257b2de4c97"/>
    <p:sldId xmlns:r="http://schemas.openxmlformats.org/officeDocument/2006/relationships" id="259" r:id="Rd337e774562a4689"/>
    <p:sldId xmlns:r="http://schemas.openxmlformats.org/officeDocument/2006/relationships" id="260" r:id="R101cf72c6f3045ae"/>
    <p:sldId xmlns:r="http://schemas.openxmlformats.org/officeDocument/2006/relationships" id="261" r:id="Rb7009eb73f044f80"/>
    <p:sldId xmlns:r="http://schemas.openxmlformats.org/officeDocument/2006/relationships" id="262" r:id="Rc90eeaedb43a4d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194453b334c11" /><Relationship Type="http://schemas.openxmlformats.org/officeDocument/2006/relationships/slide" Target="/ppt/slides/slide1.xml" Id="R30fdc722601941cf" /><Relationship Type="http://schemas.openxmlformats.org/officeDocument/2006/relationships/slide" Target="/ppt/slides/slide2.xml" Id="R374375ab34a64871" /><Relationship Type="http://schemas.openxmlformats.org/officeDocument/2006/relationships/slide" Target="/ppt/slides/slide3.xml" Id="R5926a257b2de4c97" /><Relationship Type="http://schemas.openxmlformats.org/officeDocument/2006/relationships/slide" Target="/ppt/slides/slide4.xml" Id="Rd337e774562a4689" /><Relationship Type="http://schemas.openxmlformats.org/officeDocument/2006/relationships/slide" Target="/ppt/slides/slide5.xml" Id="R101cf72c6f3045ae" /><Relationship Type="http://schemas.openxmlformats.org/officeDocument/2006/relationships/slide" Target="/ppt/slides/slide6.xml" Id="Rb7009eb73f044f80" /><Relationship Type="http://schemas.openxmlformats.org/officeDocument/2006/relationships/slide" Target="/ppt/slides/slide7.xml" Id="Rc90eeaedb43a4d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4a94db06643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25788861a48c2" /><Relationship Type="http://schemas.openxmlformats.org/officeDocument/2006/relationships/theme" Target="/ppt/slideMasters/theme/theme1.xml" Id="R17bfb6fc45c94f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25788861a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cf16a43ee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92c7e32b846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fb9379f0b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576360e964a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b9db1245e44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cc819f5774f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91b81bd7941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DYRNES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DYRNES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DYRNES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DYRNES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DYRNES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DYRNES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3 588 856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−291 879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1 405 582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DYRNES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DYRNES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DYRNES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Krokstien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917 587 957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DYRNES AS</a:t>
            </a:r>
          </a:p>
        </p:txBody>
      </p:sp>
    </p:spTree>
  </p:cSld>
  <p:clrMapOvr>
    <a:masterClrMapping xmlns:a="http://schemas.openxmlformats.org/drawingml/2006/main"/>
  </p:clrMapOvr>
</p:sld>
</file>