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40e02db3a04a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71f485bb0845f7"/>
  </p:sldMasterIdLst>
  <p:sldIdLst>
    <p:sldId xmlns:r="http://schemas.openxmlformats.org/officeDocument/2006/relationships" id="256" r:id="R77982736f9034352"/>
    <p:sldId xmlns:r="http://schemas.openxmlformats.org/officeDocument/2006/relationships" id="257" r:id="R4821c2c12fc34ba0"/>
    <p:sldId xmlns:r="http://schemas.openxmlformats.org/officeDocument/2006/relationships" id="258" r:id="Rc8bc6b89d3b94309"/>
    <p:sldId xmlns:r="http://schemas.openxmlformats.org/officeDocument/2006/relationships" id="259" r:id="Rf7874c00573e4e6e"/>
    <p:sldId xmlns:r="http://schemas.openxmlformats.org/officeDocument/2006/relationships" id="260" r:id="R509f9866eedc4d34"/>
    <p:sldId xmlns:r="http://schemas.openxmlformats.org/officeDocument/2006/relationships" id="261" r:id="R27f55ec1bb57496e"/>
    <p:sldId xmlns:r="http://schemas.openxmlformats.org/officeDocument/2006/relationships" id="262" r:id="R5004d7c6ae0c46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71f485bb0845f7" /><Relationship Type="http://schemas.openxmlformats.org/officeDocument/2006/relationships/slide" Target="/ppt/slides/slide1.xml" Id="R77982736f9034352" /><Relationship Type="http://schemas.openxmlformats.org/officeDocument/2006/relationships/slide" Target="/ppt/slides/slide2.xml" Id="R4821c2c12fc34ba0" /><Relationship Type="http://schemas.openxmlformats.org/officeDocument/2006/relationships/slide" Target="/ppt/slides/slide3.xml" Id="Rc8bc6b89d3b94309" /><Relationship Type="http://schemas.openxmlformats.org/officeDocument/2006/relationships/slide" Target="/ppt/slides/slide4.xml" Id="Rf7874c00573e4e6e" /><Relationship Type="http://schemas.openxmlformats.org/officeDocument/2006/relationships/slide" Target="/ppt/slides/slide5.xml" Id="R509f9866eedc4d34" /><Relationship Type="http://schemas.openxmlformats.org/officeDocument/2006/relationships/slide" Target="/ppt/slides/slide6.xml" Id="R27f55ec1bb57496e" /><Relationship Type="http://schemas.openxmlformats.org/officeDocument/2006/relationships/slide" Target="/ppt/slides/slide7.xml" Id="R5004d7c6ae0c46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cc130057640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bd389ad874ec6" /><Relationship Type="http://schemas.openxmlformats.org/officeDocument/2006/relationships/theme" Target="/ppt/slideMasters/theme/theme1.xml" Id="R8c22d80cfbc04c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2bd389ad874e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f48af3a6944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f4491ba3e4e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4d2c7f91a42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5c24d71aa43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7ebea611b4d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47ea6131047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3559f4dc746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BOKANDER RØRTEKNIKK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BOKANDER 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BOKANDER RØRTEKNIKK AS ble etablert [år] og holder til i Berger.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BOKANDER 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BOKANDER 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BOKANDER 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10 193 962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1 902 990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1 507 594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2 005 857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3 885 543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BOKANDER 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BOKANDER JENS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BOKANDER 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3075 Berger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917 592 810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BOKANDER RØRTEKNIKK AS</a:t>
            </a:r>
          </a:p>
        </p:txBody>
      </p:sp>
    </p:spTree>
  </p:cSld>
  <p:clrMapOvr>
    <a:masterClrMapping xmlns:a="http://schemas.openxmlformats.org/drawingml/2006/main"/>
  </p:clrMapOvr>
</p:sld>
</file>