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fe4d2b5f8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146340e124795"/>
  </p:sldMasterIdLst>
  <p:sldIdLst>
    <p:sldId xmlns:r="http://schemas.openxmlformats.org/officeDocument/2006/relationships" id="256" r:id="R72a74854997944a3"/>
    <p:sldId xmlns:r="http://schemas.openxmlformats.org/officeDocument/2006/relationships" id="257" r:id="R71385540fed242ba"/>
    <p:sldId xmlns:r="http://schemas.openxmlformats.org/officeDocument/2006/relationships" id="258" r:id="R98bf338770c34919"/>
    <p:sldId xmlns:r="http://schemas.openxmlformats.org/officeDocument/2006/relationships" id="259" r:id="R1f0b7e0c287848d7"/>
    <p:sldId xmlns:r="http://schemas.openxmlformats.org/officeDocument/2006/relationships" id="260" r:id="R1d3c24c74dd4424e"/>
    <p:sldId xmlns:r="http://schemas.openxmlformats.org/officeDocument/2006/relationships" id="261" r:id="R8757418e61a74217"/>
    <p:sldId xmlns:r="http://schemas.openxmlformats.org/officeDocument/2006/relationships" id="262" r:id="R7ec945f1e769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146340e124795" /><Relationship Type="http://schemas.openxmlformats.org/officeDocument/2006/relationships/slide" Target="/ppt/slides/slide1.xml" Id="R72a74854997944a3" /><Relationship Type="http://schemas.openxmlformats.org/officeDocument/2006/relationships/slide" Target="/ppt/slides/slide2.xml" Id="R71385540fed242ba" /><Relationship Type="http://schemas.openxmlformats.org/officeDocument/2006/relationships/slide" Target="/ppt/slides/slide3.xml" Id="R98bf338770c34919" /><Relationship Type="http://schemas.openxmlformats.org/officeDocument/2006/relationships/slide" Target="/ppt/slides/slide4.xml" Id="R1f0b7e0c287848d7" /><Relationship Type="http://schemas.openxmlformats.org/officeDocument/2006/relationships/slide" Target="/ppt/slides/slide5.xml" Id="R1d3c24c74dd4424e" /><Relationship Type="http://schemas.openxmlformats.org/officeDocument/2006/relationships/slide" Target="/ppt/slides/slide6.xml" Id="R8757418e61a74217" /><Relationship Type="http://schemas.openxmlformats.org/officeDocument/2006/relationships/slide" Target="/ppt/slides/slide7.xml" Id="R7ec945f1e769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fc519ee84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1b6ed68654cac" /><Relationship Type="http://schemas.openxmlformats.org/officeDocument/2006/relationships/theme" Target="/ppt/slideMasters/theme/theme1.xml" Id="Rc2b6833a5bea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1b6ed6865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aa3145006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ab2a17734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2caf8f911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d02506199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f540d149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ad01ac1f0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47ccd261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STRUCTOR TEKNISK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TEKNISK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STRUCTOR TEKNISK RÅDGIVNING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TEKNISK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TEKNISK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TEKNISK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34 506 737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2 834 139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13 772 882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TEKNISK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STRUCTOR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LAURITZEN LARS PETTER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CHRISTOFFER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GARMO GAUTE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TEKNISK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Beddingvei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917 593 558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TEKNISK RÅDGIVNING AS</a:t>
            </a:r>
          </a:p>
        </p:txBody>
      </p:sp>
    </p:spTree>
  </p:cSld>
  <p:clrMapOvr>
    <a:masterClrMapping xmlns:a="http://schemas.openxmlformats.org/drawingml/2006/main"/>
  </p:clrMapOvr>
</p:sld>
</file>