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7334385c6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1e82d349b4fd8"/>
  </p:sldMasterIdLst>
  <p:sldIdLst>
    <p:sldId xmlns:r="http://schemas.openxmlformats.org/officeDocument/2006/relationships" id="256" r:id="R3763f19284f5423e"/>
    <p:sldId xmlns:r="http://schemas.openxmlformats.org/officeDocument/2006/relationships" id="257" r:id="Rf91a1e4dd8044b73"/>
    <p:sldId xmlns:r="http://schemas.openxmlformats.org/officeDocument/2006/relationships" id="258" r:id="R2772f71119514c4a"/>
    <p:sldId xmlns:r="http://schemas.openxmlformats.org/officeDocument/2006/relationships" id="259" r:id="R66e102f9e2fc43bc"/>
    <p:sldId xmlns:r="http://schemas.openxmlformats.org/officeDocument/2006/relationships" id="260" r:id="R8b1f69f491ee40cf"/>
    <p:sldId xmlns:r="http://schemas.openxmlformats.org/officeDocument/2006/relationships" id="261" r:id="Rc84a6ab0554349ba"/>
    <p:sldId xmlns:r="http://schemas.openxmlformats.org/officeDocument/2006/relationships" id="262" r:id="R1c4f57c1f709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1e82d349b4fd8" /><Relationship Type="http://schemas.openxmlformats.org/officeDocument/2006/relationships/slide" Target="/ppt/slides/slide1.xml" Id="R3763f19284f5423e" /><Relationship Type="http://schemas.openxmlformats.org/officeDocument/2006/relationships/slide" Target="/ppt/slides/slide2.xml" Id="Rf91a1e4dd8044b73" /><Relationship Type="http://schemas.openxmlformats.org/officeDocument/2006/relationships/slide" Target="/ppt/slides/slide3.xml" Id="R2772f71119514c4a" /><Relationship Type="http://schemas.openxmlformats.org/officeDocument/2006/relationships/slide" Target="/ppt/slides/slide4.xml" Id="R66e102f9e2fc43bc" /><Relationship Type="http://schemas.openxmlformats.org/officeDocument/2006/relationships/slide" Target="/ppt/slides/slide5.xml" Id="R8b1f69f491ee40cf" /><Relationship Type="http://schemas.openxmlformats.org/officeDocument/2006/relationships/slide" Target="/ppt/slides/slide6.xml" Id="Rc84a6ab0554349ba" /><Relationship Type="http://schemas.openxmlformats.org/officeDocument/2006/relationships/slide" Target="/ppt/slides/slide7.xml" Id="R1c4f57c1f709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0f05e4633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2d1e9f99f4ff9" /><Relationship Type="http://schemas.openxmlformats.org/officeDocument/2006/relationships/theme" Target="/ppt/slideMasters/theme/theme1.xml" Id="R2f049628c54f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62d1e9f99f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e99270e9b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52065d338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7eb7f57e7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47e58f4e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cad95464e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ba96131aa48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d7522ca7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SKYBERG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39 023 791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40 406 948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SKYBERG NILS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Bjørgedalsvegen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nils.skyberg@norheat.no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917 599 297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SKYBERG INVEST AS</a:t>
            </a:r>
          </a:p>
        </p:txBody>
      </p:sp>
    </p:spTree>
  </p:cSld>
  <p:clrMapOvr>
    <a:masterClrMapping xmlns:a="http://schemas.openxmlformats.org/drawingml/2006/main"/>
  </p:clrMapOvr>
</p:sld>
</file>