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7efa5b7ab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72abb548c4aa6"/>
  </p:sldMasterIdLst>
  <p:sldIdLst>
    <p:sldId xmlns:r="http://schemas.openxmlformats.org/officeDocument/2006/relationships" id="256" r:id="R7b76c0a7b4e044ce"/>
    <p:sldId xmlns:r="http://schemas.openxmlformats.org/officeDocument/2006/relationships" id="257" r:id="Rbd14c9ce11034b62"/>
    <p:sldId xmlns:r="http://schemas.openxmlformats.org/officeDocument/2006/relationships" id="258" r:id="Rca0e6fa1a0bb4730"/>
    <p:sldId xmlns:r="http://schemas.openxmlformats.org/officeDocument/2006/relationships" id="259" r:id="R4ec23956390e48a8"/>
    <p:sldId xmlns:r="http://schemas.openxmlformats.org/officeDocument/2006/relationships" id="260" r:id="R311087c5fc07445a"/>
    <p:sldId xmlns:r="http://schemas.openxmlformats.org/officeDocument/2006/relationships" id="261" r:id="Refa1709197904b24"/>
    <p:sldId xmlns:r="http://schemas.openxmlformats.org/officeDocument/2006/relationships" id="262" r:id="R169e62e61613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72abb548c4aa6" /><Relationship Type="http://schemas.openxmlformats.org/officeDocument/2006/relationships/slide" Target="/ppt/slides/slide1.xml" Id="R7b76c0a7b4e044ce" /><Relationship Type="http://schemas.openxmlformats.org/officeDocument/2006/relationships/slide" Target="/ppt/slides/slide2.xml" Id="Rbd14c9ce11034b62" /><Relationship Type="http://schemas.openxmlformats.org/officeDocument/2006/relationships/slide" Target="/ppt/slides/slide3.xml" Id="Rca0e6fa1a0bb4730" /><Relationship Type="http://schemas.openxmlformats.org/officeDocument/2006/relationships/slide" Target="/ppt/slides/slide4.xml" Id="R4ec23956390e48a8" /><Relationship Type="http://schemas.openxmlformats.org/officeDocument/2006/relationships/slide" Target="/ppt/slides/slide5.xml" Id="R311087c5fc07445a" /><Relationship Type="http://schemas.openxmlformats.org/officeDocument/2006/relationships/slide" Target="/ppt/slides/slide6.xml" Id="Refa1709197904b24" /><Relationship Type="http://schemas.openxmlformats.org/officeDocument/2006/relationships/slide" Target="/ppt/slides/slide7.xml" Id="R169e62e61613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9570cd22d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312b46f04f24" /><Relationship Type="http://schemas.openxmlformats.org/officeDocument/2006/relationships/theme" Target="/ppt/slideMasters/theme/theme1.xml" Id="R7b97cc9c6dde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a312b46f0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51b0796f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bf3654059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6019c9af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43c022e9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bae59785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9b97e687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da3dfd9b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NORDNORGE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−6 921 309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−10 913 035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10 638 343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R AS  –  91,2 %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NORD CONSULT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T. ANDREASSEN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PHINOOR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UTVIKLING NORDLAND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v/Intunor Services AS, Håndverkeren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917 605 629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