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b79a0e24f048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2a8160432641ea"/>
  </p:sldMasterIdLst>
  <p:sldIdLst>
    <p:sldId xmlns:r="http://schemas.openxmlformats.org/officeDocument/2006/relationships" id="256" r:id="R42ca2487733942f0"/>
    <p:sldId xmlns:r="http://schemas.openxmlformats.org/officeDocument/2006/relationships" id="257" r:id="R21ba6c618b664409"/>
    <p:sldId xmlns:r="http://schemas.openxmlformats.org/officeDocument/2006/relationships" id="258" r:id="R5d23782e2fd14dbc"/>
    <p:sldId xmlns:r="http://schemas.openxmlformats.org/officeDocument/2006/relationships" id="259" r:id="R3df0155acc844440"/>
    <p:sldId xmlns:r="http://schemas.openxmlformats.org/officeDocument/2006/relationships" id="260" r:id="R21e23010da544279"/>
    <p:sldId xmlns:r="http://schemas.openxmlformats.org/officeDocument/2006/relationships" id="261" r:id="Re87d6e40e26441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2a8160432641ea" /><Relationship Type="http://schemas.openxmlformats.org/officeDocument/2006/relationships/slide" Target="/ppt/slides/slide1.xml" Id="R42ca2487733942f0" /><Relationship Type="http://schemas.openxmlformats.org/officeDocument/2006/relationships/slide" Target="/ppt/slides/slide2.xml" Id="R21ba6c618b664409" /><Relationship Type="http://schemas.openxmlformats.org/officeDocument/2006/relationships/slide" Target="/ppt/slides/slide3.xml" Id="R5d23782e2fd14dbc" /><Relationship Type="http://schemas.openxmlformats.org/officeDocument/2006/relationships/slide" Target="/ppt/slides/slide4.xml" Id="R3df0155acc844440" /><Relationship Type="http://schemas.openxmlformats.org/officeDocument/2006/relationships/slide" Target="/ppt/slides/slide5.xml" Id="R21e23010da544279" /><Relationship Type="http://schemas.openxmlformats.org/officeDocument/2006/relationships/slide" Target="/ppt/slides/slide6.xml" Id="Re87d6e40e26441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59738420f74a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f87a4dab44013" /><Relationship Type="http://schemas.openxmlformats.org/officeDocument/2006/relationships/theme" Target="/ppt/slideMasters/theme/theme1.xml" Id="R548a1edcde2949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5f87a4dab440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c839d1f404a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ac2d2631d46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605ea33c643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6acb8e6bf4f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a825d538142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d2224ebec44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STALHEIM INVEST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−583 377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150 781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154 881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Bleikerfaret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1387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917 616 787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STALHEIM INVEST AS</a:t>
            </a:r>
          </a:p>
        </p:txBody>
      </p:sp>
    </p:spTree>
  </p:cSld>
  <p:clrMapOvr>
    <a:masterClrMapping xmlns:a="http://schemas.openxmlformats.org/drawingml/2006/main"/>
  </p:clrMapOvr>
</p:sld>
</file>