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1a2d18fe8144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d44e3e86c8468f"/>
  </p:sldMasterIdLst>
  <p:sldIdLst>
    <p:sldId xmlns:r="http://schemas.openxmlformats.org/officeDocument/2006/relationships" id="256" r:id="R8c1f12db0b2a49b5"/>
    <p:sldId xmlns:r="http://schemas.openxmlformats.org/officeDocument/2006/relationships" id="257" r:id="Ra613f3d1bc8c41a5"/>
    <p:sldId xmlns:r="http://schemas.openxmlformats.org/officeDocument/2006/relationships" id="258" r:id="R9be580080c344f1f"/>
    <p:sldId xmlns:r="http://schemas.openxmlformats.org/officeDocument/2006/relationships" id="259" r:id="Raf78ef6ebaf24db9"/>
    <p:sldId xmlns:r="http://schemas.openxmlformats.org/officeDocument/2006/relationships" id="260" r:id="R7eb3fd2a8dbc4472"/>
    <p:sldId xmlns:r="http://schemas.openxmlformats.org/officeDocument/2006/relationships" id="261" r:id="R76c14c27f4af4025"/>
    <p:sldId xmlns:r="http://schemas.openxmlformats.org/officeDocument/2006/relationships" id="262" r:id="R2dc0949d92974f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d44e3e86c8468f" /><Relationship Type="http://schemas.openxmlformats.org/officeDocument/2006/relationships/slide" Target="/ppt/slides/slide1.xml" Id="R8c1f12db0b2a49b5" /><Relationship Type="http://schemas.openxmlformats.org/officeDocument/2006/relationships/slide" Target="/ppt/slides/slide2.xml" Id="Ra613f3d1bc8c41a5" /><Relationship Type="http://schemas.openxmlformats.org/officeDocument/2006/relationships/slide" Target="/ppt/slides/slide3.xml" Id="R9be580080c344f1f" /><Relationship Type="http://schemas.openxmlformats.org/officeDocument/2006/relationships/slide" Target="/ppt/slides/slide4.xml" Id="Raf78ef6ebaf24db9" /><Relationship Type="http://schemas.openxmlformats.org/officeDocument/2006/relationships/slide" Target="/ppt/slides/slide5.xml" Id="R7eb3fd2a8dbc4472" /><Relationship Type="http://schemas.openxmlformats.org/officeDocument/2006/relationships/slide" Target="/ppt/slides/slide6.xml" Id="R76c14c27f4af4025" /><Relationship Type="http://schemas.openxmlformats.org/officeDocument/2006/relationships/slide" Target="/ppt/slides/slide7.xml" Id="R2dc0949d92974f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c92d4b292b46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2c385ca60413a" /><Relationship Type="http://schemas.openxmlformats.org/officeDocument/2006/relationships/theme" Target="/ppt/slideMasters/theme/theme1.xml" Id="Re17d7a1eb81c4a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52c385ca6041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f0f263c9942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7e64a82cd4e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a14d52ec449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9d3d55b9a4c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2f8b718194f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d3214ca9946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abe9354e34c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ANNANKER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ANNANKER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17 731 278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44 893 471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44 893 471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Tåsenveien 34A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917 629 366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ANNANKER AS</a:t>
            </a:r>
          </a:p>
        </p:txBody>
      </p:sp>
    </p:spTree>
  </p:cSld>
  <p:clrMapOvr>
    <a:masterClrMapping xmlns:a="http://schemas.openxmlformats.org/drawingml/2006/main"/>
  </p:clrMapOvr>
</p:sld>
</file>