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4233006d2048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318bc26d154c6d"/>
  </p:sldMasterIdLst>
  <p:sldIdLst>
    <p:sldId xmlns:r="http://schemas.openxmlformats.org/officeDocument/2006/relationships" id="256" r:id="R10dc4783054e4d06"/>
    <p:sldId xmlns:r="http://schemas.openxmlformats.org/officeDocument/2006/relationships" id="257" r:id="R9fe047831eed4c72"/>
    <p:sldId xmlns:r="http://schemas.openxmlformats.org/officeDocument/2006/relationships" id="258" r:id="R344a6598325a4909"/>
    <p:sldId xmlns:r="http://schemas.openxmlformats.org/officeDocument/2006/relationships" id="259" r:id="Rdc3652f2ee9d4564"/>
    <p:sldId xmlns:r="http://schemas.openxmlformats.org/officeDocument/2006/relationships" id="260" r:id="Raa4baf0b22a547ce"/>
    <p:sldId xmlns:r="http://schemas.openxmlformats.org/officeDocument/2006/relationships" id="261" r:id="R67cd744669f441d6"/>
    <p:sldId xmlns:r="http://schemas.openxmlformats.org/officeDocument/2006/relationships" id="262" r:id="R9a349d3e565c40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318bc26d154c6d" /><Relationship Type="http://schemas.openxmlformats.org/officeDocument/2006/relationships/slide" Target="/ppt/slides/slide1.xml" Id="R10dc4783054e4d06" /><Relationship Type="http://schemas.openxmlformats.org/officeDocument/2006/relationships/slide" Target="/ppt/slides/slide2.xml" Id="R9fe047831eed4c72" /><Relationship Type="http://schemas.openxmlformats.org/officeDocument/2006/relationships/slide" Target="/ppt/slides/slide3.xml" Id="R344a6598325a4909" /><Relationship Type="http://schemas.openxmlformats.org/officeDocument/2006/relationships/slide" Target="/ppt/slides/slide4.xml" Id="Rdc3652f2ee9d4564" /><Relationship Type="http://schemas.openxmlformats.org/officeDocument/2006/relationships/slide" Target="/ppt/slides/slide5.xml" Id="Raa4baf0b22a547ce" /><Relationship Type="http://schemas.openxmlformats.org/officeDocument/2006/relationships/slide" Target="/ppt/slides/slide6.xml" Id="R67cd744669f441d6" /><Relationship Type="http://schemas.openxmlformats.org/officeDocument/2006/relationships/slide" Target="/ppt/slides/slide7.xml" Id="R9a349d3e565c40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9419d40fd74f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61adda23d64e26" /><Relationship Type="http://schemas.openxmlformats.org/officeDocument/2006/relationships/theme" Target="/ppt/slideMasters/theme/theme1.xml" Id="R67375c8697ee4b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61adda23d64e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eda6ebc3cd4a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4f3396c1e447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6ddcf1b46e42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5a82bba5de48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9732c49aac41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9c661398e44c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3ef1e47b2245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KALIBRA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KALIBRA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KALIBRA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KALIBRA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KALIBRA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KALIBRA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−178 078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9 547 436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40 935 888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45 037 568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KALIBRA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LØVÅS SVEIN MARTIN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KALIBRA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Apalstøveien 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4308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917 629 587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KALIBRA AS</a:t>
            </a:r>
          </a:p>
        </p:txBody>
      </p:sp>
    </p:spTree>
  </p:cSld>
  <p:clrMapOvr>
    <a:masterClrMapping xmlns:a="http://schemas.openxmlformats.org/drawingml/2006/main"/>
  </p:clrMapOvr>
</p:sld>
</file>