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1329a12be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39cfda34f4ee1"/>
  </p:sldMasterIdLst>
  <p:sldIdLst>
    <p:sldId xmlns:r="http://schemas.openxmlformats.org/officeDocument/2006/relationships" id="256" r:id="R01577ff495544ae3"/>
    <p:sldId xmlns:r="http://schemas.openxmlformats.org/officeDocument/2006/relationships" id="257" r:id="R01e9d82f00884536"/>
    <p:sldId xmlns:r="http://schemas.openxmlformats.org/officeDocument/2006/relationships" id="258" r:id="Rc898fc27b7c84ecf"/>
    <p:sldId xmlns:r="http://schemas.openxmlformats.org/officeDocument/2006/relationships" id="259" r:id="R1233fe6048dc4a79"/>
    <p:sldId xmlns:r="http://schemas.openxmlformats.org/officeDocument/2006/relationships" id="260" r:id="R9b2fa64c71f846a6"/>
    <p:sldId xmlns:r="http://schemas.openxmlformats.org/officeDocument/2006/relationships" id="261" r:id="R86bbc12797fb4433"/>
    <p:sldId xmlns:r="http://schemas.openxmlformats.org/officeDocument/2006/relationships" id="262" r:id="R036a20e8ca8948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39cfda34f4ee1" /><Relationship Type="http://schemas.openxmlformats.org/officeDocument/2006/relationships/slide" Target="/ppt/slides/slide1.xml" Id="R01577ff495544ae3" /><Relationship Type="http://schemas.openxmlformats.org/officeDocument/2006/relationships/slide" Target="/ppt/slides/slide2.xml" Id="R01e9d82f00884536" /><Relationship Type="http://schemas.openxmlformats.org/officeDocument/2006/relationships/slide" Target="/ppt/slides/slide3.xml" Id="Rc898fc27b7c84ecf" /><Relationship Type="http://schemas.openxmlformats.org/officeDocument/2006/relationships/slide" Target="/ppt/slides/slide4.xml" Id="R1233fe6048dc4a79" /><Relationship Type="http://schemas.openxmlformats.org/officeDocument/2006/relationships/slide" Target="/ppt/slides/slide5.xml" Id="R9b2fa64c71f846a6" /><Relationship Type="http://schemas.openxmlformats.org/officeDocument/2006/relationships/slide" Target="/ppt/slides/slide6.xml" Id="R86bbc12797fb4433" /><Relationship Type="http://schemas.openxmlformats.org/officeDocument/2006/relationships/slide" Target="/ppt/slides/slide7.xml" Id="R036a20e8ca8948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6d522eaef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f0a7f3326452b" /><Relationship Type="http://schemas.openxmlformats.org/officeDocument/2006/relationships/theme" Target="/ppt/slideMasters/theme/theme1.xml" Id="Reeff3be2a220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7f0a7f3326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4afdbc2c047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5b4fa687a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d5ff76efb44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e5537ffc643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ca17a26fd4c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c03d616b441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6d6ee536e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NYGATA 16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NYGATA 16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NYGATA 16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NYGATA 16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NYGATA 16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NYGATA 16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1 167 401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30 786 044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78 565 426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NYGATA 16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THORSTENSEN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ANDREASSEN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BRÅTHEN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SLETBAKKEN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NYGATA 16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Thorstensen,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917 631 034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NYGATA 16 AS</a:t>
            </a:r>
          </a:p>
        </p:txBody>
      </p:sp>
    </p:spTree>
  </p:cSld>
  <p:clrMapOvr>
    <a:masterClrMapping xmlns:a="http://schemas.openxmlformats.org/drawingml/2006/main"/>
  </p:clrMapOvr>
</p:sld>
</file>