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ef2fd6ddc74b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5b356413f6417a"/>
  </p:sldMasterIdLst>
  <p:sldIdLst>
    <p:sldId xmlns:r="http://schemas.openxmlformats.org/officeDocument/2006/relationships" id="256" r:id="Rb297777850ad4f7b"/>
    <p:sldId xmlns:r="http://schemas.openxmlformats.org/officeDocument/2006/relationships" id="257" r:id="Ra4692fc73bb64790"/>
    <p:sldId xmlns:r="http://schemas.openxmlformats.org/officeDocument/2006/relationships" id="258" r:id="Ra70da16969574492"/>
    <p:sldId xmlns:r="http://schemas.openxmlformats.org/officeDocument/2006/relationships" id="259" r:id="R9c090953fdfa4d0d"/>
    <p:sldId xmlns:r="http://schemas.openxmlformats.org/officeDocument/2006/relationships" id="260" r:id="R0fa01649f3b34ac4"/>
    <p:sldId xmlns:r="http://schemas.openxmlformats.org/officeDocument/2006/relationships" id="261" r:id="R696d15f836044116"/>
    <p:sldId xmlns:r="http://schemas.openxmlformats.org/officeDocument/2006/relationships" id="262" r:id="R7d01bd8bc2ff42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5b356413f6417a" /><Relationship Type="http://schemas.openxmlformats.org/officeDocument/2006/relationships/slide" Target="/ppt/slides/slide1.xml" Id="Rb297777850ad4f7b" /><Relationship Type="http://schemas.openxmlformats.org/officeDocument/2006/relationships/slide" Target="/ppt/slides/slide2.xml" Id="Ra4692fc73bb64790" /><Relationship Type="http://schemas.openxmlformats.org/officeDocument/2006/relationships/slide" Target="/ppt/slides/slide3.xml" Id="Ra70da16969574492" /><Relationship Type="http://schemas.openxmlformats.org/officeDocument/2006/relationships/slide" Target="/ppt/slides/slide4.xml" Id="R9c090953fdfa4d0d" /><Relationship Type="http://schemas.openxmlformats.org/officeDocument/2006/relationships/slide" Target="/ppt/slides/slide5.xml" Id="R0fa01649f3b34ac4" /><Relationship Type="http://schemas.openxmlformats.org/officeDocument/2006/relationships/slide" Target="/ppt/slides/slide6.xml" Id="R696d15f836044116" /><Relationship Type="http://schemas.openxmlformats.org/officeDocument/2006/relationships/slide" Target="/ppt/slides/slide7.xml" Id="R7d01bd8bc2ff42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326c1a193c4c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2f456b91045d1" /><Relationship Type="http://schemas.openxmlformats.org/officeDocument/2006/relationships/theme" Target="/ppt/slideMasters/theme/theme1.xml" Id="R7e75175eeb1f46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92f456b91045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e5c13e86a4b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381d850e344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9ba6abe2242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67882c5d442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78cc7e16f4e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88c42f6614e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5e4549b7440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SAVO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SAVO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1 207 420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1 768 090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SAGMO VOJE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STRAUME STENE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Landstads vei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917 637 636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SAVO AS</a:t>
            </a:r>
          </a:p>
        </p:txBody>
      </p:sp>
    </p:spTree>
  </p:cSld>
  <p:clrMapOvr>
    <a:masterClrMapping xmlns:a="http://schemas.openxmlformats.org/drawingml/2006/main"/>
  </p:clrMapOvr>
</p:sld>
</file>