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8ab91c50a4d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8412462574506"/>
  </p:sldMasterIdLst>
  <p:sldIdLst>
    <p:sldId xmlns:r="http://schemas.openxmlformats.org/officeDocument/2006/relationships" id="256" r:id="R49e86a99304346b1"/>
    <p:sldId xmlns:r="http://schemas.openxmlformats.org/officeDocument/2006/relationships" id="257" r:id="Red3b60c8cd0c4177"/>
    <p:sldId xmlns:r="http://schemas.openxmlformats.org/officeDocument/2006/relationships" id="258" r:id="R3e47ce48ef244ba0"/>
    <p:sldId xmlns:r="http://schemas.openxmlformats.org/officeDocument/2006/relationships" id="259" r:id="Rcf077fef82d44d89"/>
    <p:sldId xmlns:r="http://schemas.openxmlformats.org/officeDocument/2006/relationships" id="260" r:id="R5852bf78710b4bfb"/>
    <p:sldId xmlns:r="http://schemas.openxmlformats.org/officeDocument/2006/relationships" id="261" r:id="R4eb17547b4b341c0"/>
    <p:sldId xmlns:r="http://schemas.openxmlformats.org/officeDocument/2006/relationships" id="262" r:id="R421d7fd236b6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8412462574506" /><Relationship Type="http://schemas.openxmlformats.org/officeDocument/2006/relationships/slide" Target="/ppt/slides/slide1.xml" Id="R49e86a99304346b1" /><Relationship Type="http://schemas.openxmlformats.org/officeDocument/2006/relationships/slide" Target="/ppt/slides/slide2.xml" Id="Red3b60c8cd0c4177" /><Relationship Type="http://schemas.openxmlformats.org/officeDocument/2006/relationships/slide" Target="/ppt/slides/slide3.xml" Id="R3e47ce48ef244ba0" /><Relationship Type="http://schemas.openxmlformats.org/officeDocument/2006/relationships/slide" Target="/ppt/slides/slide4.xml" Id="Rcf077fef82d44d89" /><Relationship Type="http://schemas.openxmlformats.org/officeDocument/2006/relationships/slide" Target="/ppt/slides/slide5.xml" Id="R5852bf78710b4bfb" /><Relationship Type="http://schemas.openxmlformats.org/officeDocument/2006/relationships/slide" Target="/ppt/slides/slide6.xml" Id="R4eb17547b4b341c0" /><Relationship Type="http://schemas.openxmlformats.org/officeDocument/2006/relationships/slide" Target="/ppt/slides/slide7.xml" Id="R421d7fd236b6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40d2fa0fe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cb93c2904dfb" /><Relationship Type="http://schemas.openxmlformats.org/officeDocument/2006/relationships/theme" Target="/ppt/slideMasters/theme/theme1.xml" Id="Rf9353d3a8fd4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5cb93c290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4e5327f29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76e7d8f8f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b43d5d91549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0dc8e4f6d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b7a976101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427ac938c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3724434a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CALLAMI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CALLAMI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21 535 667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21 557 412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WÅGEN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Sakkastadhaugen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917 639 027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