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af69f8a39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09f84619b4c33"/>
  </p:sldMasterIdLst>
  <p:sldIdLst>
    <p:sldId xmlns:r="http://schemas.openxmlformats.org/officeDocument/2006/relationships" id="256" r:id="R8465a9451b824af8"/>
    <p:sldId xmlns:r="http://schemas.openxmlformats.org/officeDocument/2006/relationships" id="257" r:id="Rf8bee5199ca94b7a"/>
    <p:sldId xmlns:r="http://schemas.openxmlformats.org/officeDocument/2006/relationships" id="258" r:id="Ra68b1c86060c4778"/>
    <p:sldId xmlns:r="http://schemas.openxmlformats.org/officeDocument/2006/relationships" id="259" r:id="R175d38a2505647b1"/>
    <p:sldId xmlns:r="http://schemas.openxmlformats.org/officeDocument/2006/relationships" id="260" r:id="R8cfaa7f4d8284468"/>
    <p:sldId xmlns:r="http://schemas.openxmlformats.org/officeDocument/2006/relationships" id="261" r:id="Rf1b04af9bfba4367"/>
    <p:sldId xmlns:r="http://schemas.openxmlformats.org/officeDocument/2006/relationships" id="262" r:id="Rf3cd10d33490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09f84619b4c33" /><Relationship Type="http://schemas.openxmlformats.org/officeDocument/2006/relationships/slide" Target="/ppt/slides/slide1.xml" Id="R8465a9451b824af8" /><Relationship Type="http://schemas.openxmlformats.org/officeDocument/2006/relationships/slide" Target="/ppt/slides/slide2.xml" Id="Rf8bee5199ca94b7a" /><Relationship Type="http://schemas.openxmlformats.org/officeDocument/2006/relationships/slide" Target="/ppt/slides/slide3.xml" Id="Ra68b1c86060c4778" /><Relationship Type="http://schemas.openxmlformats.org/officeDocument/2006/relationships/slide" Target="/ppt/slides/slide4.xml" Id="R175d38a2505647b1" /><Relationship Type="http://schemas.openxmlformats.org/officeDocument/2006/relationships/slide" Target="/ppt/slides/slide5.xml" Id="R8cfaa7f4d8284468" /><Relationship Type="http://schemas.openxmlformats.org/officeDocument/2006/relationships/slide" Target="/ppt/slides/slide6.xml" Id="Rf1b04af9bfba4367" /><Relationship Type="http://schemas.openxmlformats.org/officeDocument/2006/relationships/slide" Target="/ppt/slides/slide7.xml" Id="Rf3cd10d33490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4b6745c0d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e1a9543a4a66" /><Relationship Type="http://schemas.openxmlformats.org/officeDocument/2006/relationships/theme" Target="/ppt/slideMasters/theme/theme1.xml" Id="Rd27fc7606103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ae1a9543a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412d48831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9c8dcce6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9f0f470b1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cf685ef0e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166a760a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615dc52a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0457f7a8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SPRINKLER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SPRINKLER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DUKIC SINISA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917 643 792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SPRINKLER AS</a:t>
            </a:r>
          </a:p>
        </p:txBody>
      </p:sp>
    </p:spTree>
  </p:cSld>
  <p:clrMapOvr>
    <a:masterClrMapping xmlns:a="http://schemas.openxmlformats.org/drawingml/2006/main"/>
  </p:clrMapOvr>
</p:sld>
</file>