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dffe771ae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47024f25e45ba"/>
  </p:sldMasterIdLst>
  <p:sldIdLst>
    <p:sldId xmlns:r="http://schemas.openxmlformats.org/officeDocument/2006/relationships" id="256" r:id="Rb3f204cf8fbb482a"/>
    <p:sldId xmlns:r="http://schemas.openxmlformats.org/officeDocument/2006/relationships" id="257" r:id="Rf722fd62d5b34782"/>
    <p:sldId xmlns:r="http://schemas.openxmlformats.org/officeDocument/2006/relationships" id="258" r:id="Rc576aef5161640fc"/>
    <p:sldId xmlns:r="http://schemas.openxmlformats.org/officeDocument/2006/relationships" id="259" r:id="R594024cb4bc64206"/>
    <p:sldId xmlns:r="http://schemas.openxmlformats.org/officeDocument/2006/relationships" id="260" r:id="Rc2f51bc219af4cbf"/>
    <p:sldId xmlns:r="http://schemas.openxmlformats.org/officeDocument/2006/relationships" id="261" r:id="R1a10d0a4983e4852"/>
    <p:sldId xmlns:r="http://schemas.openxmlformats.org/officeDocument/2006/relationships" id="262" r:id="Rd9b4cfe996ff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47024f25e45ba" /><Relationship Type="http://schemas.openxmlformats.org/officeDocument/2006/relationships/slide" Target="/ppt/slides/slide1.xml" Id="Rb3f204cf8fbb482a" /><Relationship Type="http://schemas.openxmlformats.org/officeDocument/2006/relationships/slide" Target="/ppt/slides/slide2.xml" Id="Rf722fd62d5b34782" /><Relationship Type="http://schemas.openxmlformats.org/officeDocument/2006/relationships/slide" Target="/ppt/slides/slide3.xml" Id="Rc576aef5161640fc" /><Relationship Type="http://schemas.openxmlformats.org/officeDocument/2006/relationships/slide" Target="/ppt/slides/slide4.xml" Id="R594024cb4bc64206" /><Relationship Type="http://schemas.openxmlformats.org/officeDocument/2006/relationships/slide" Target="/ppt/slides/slide5.xml" Id="Rc2f51bc219af4cbf" /><Relationship Type="http://schemas.openxmlformats.org/officeDocument/2006/relationships/slide" Target="/ppt/slides/slide6.xml" Id="R1a10d0a4983e4852" /><Relationship Type="http://schemas.openxmlformats.org/officeDocument/2006/relationships/slide" Target="/ppt/slides/slide7.xml" Id="Rd9b4cfe996ff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2725aa8dd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db621409244dd" /><Relationship Type="http://schemas.openxmlformats.org/officeDocument/2006/relationships/theme" Target="/ppt/slideMasters/theme/theme1.xml" Id="R51adbce0449a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db6214092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0a7de4874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91d2d489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1c9490ec2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a397a28d9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2f37b1a847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19448f3f0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c287b292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VORAA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VORAA VERDI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31 049 871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VORAA ANDREAS WEIDEMANN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917 649 006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VERDI AS</a:t>
            </a:r>
          </a:p>
        </p:txBody>
      </p:sp>
    </p:spTree>
  </p:cSld>
  <p:clrMapOvr>
    <a:masterClrMapping xmlns:a="http://schemas.openxmlformats.org/drawingml/2006/main"/>
  </p:clrMapOvr>
</p:sld>
</file>