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9e64258c3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ef5dc9c9f4cdd"/>
  </p:sldMasterIdLst>
  <p:sldIdLst>
    <p:sldId xmlns:r="http://schemas.openxmlformats.org/officeDocument/2006/relationships" id="256" r:id="Rfc2c3575ae554075"/>
    <p:sldId xmlns:r="http://schemas.openxmlformats.org/officeDocument/2006/relationships" id="257" r:id="Rc939538e851f4921"/>
    <p:sldId xmlns:r="http://schemas.openxmlformats.org/officeDocument/2006/relationships" id="258" r:id="R3171a1dbaf364524"/>
    <p:sldId xmlns:r="http://schemas.openxmlformats.org/officeDocument/2006/relationships" id="259" r:id="R4b6cdc1c2e424892"/>
    <p:sldId xmlns:r="http://schemas.openxmlformats.org/officeDocument/2006/relationships" id="260" r:id="R04bd1ccdcbf3460b"/>
    <p:sldId xmlns:r="http://schemas.openxmlformats.org/officeDocument/2006/relationships" id="261" r:id="Rd40016b375874456"/>
    <p:sldId xmlns:r="http://schemas.openxmlformats.org/officeDocument/2006/relationships" id="262" r:id="R38d67786ff81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ef5dc9c9f4cdd" /><Relationship Type="http://schemas.openxmlformats.org/officeDocument/2006/relationships/slide" Target="/ppt/slides/slide1.xml" Id="Rfc2c3575ae554075" /><Relationship Type="http://schemas.openxmlformats.org/officeDocument/2006/relationships/slide" Target="/ppt/slides/slide2.xml" Id="Rc939538e851f4921" /><Relationship Type="http://schemas.openxmlformats.org/officeDocument/2006/relationships/slide" Target="/ppt/slides/slide3.xml" Id="R3171a1dbaf364524" /><Relationship Type="http://schemas.openxmlformats.org/officeDocument/2006/relationships/slide" Target="/ppt/slides/slide4.xml" Id="R4b6cdc1c2e424892" /><Relationship Type="http://schemas.openxmlformats.org/officeDocument/2006/relationships/slide" Target="/ppt/slides/slide5.xml" Id="R04bd1ccdcbf3460b" /><Relationship Type="http://schemas.openxmlformats.org/officeDocument/2006/relationships/slide" Target="/ppt/slides/slide6.xml" Id="Rd40016b375874456" /><Relationship Type="http://schemas.openxmlformats.org/officeDocument/2006/relationships/slide" Target="/ppt/slides/slide7.xml" Id="R38d67786ff81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d635d1f19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25c6dc934efb" /><Relationship Type="http://schemas.openxmlformats.org/officeDocument/2006/relationships/theme" Target="/ppt/slideMasters/theme/theme1.xml" Id="R46cb08f42311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e25c6dc93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35b105ee0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ca2485d3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94c92266e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6042a582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e5aa8fde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f1793ccf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5072fe19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LASSE SKOGVOLD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