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d0666ef861c4cf1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57bc340f85be4492"/>
  </p:sldMasterIdLst>
  <p:sldIdLst>
    <p:sldId xmlns:r="http://schemas.openxmlformats.org/officeDocument/2006/relationships" id="256" r:id="Re5d6e264a1494d3f"/>
    <p:sldId xmlns:r="http://schemas.openxmlformats.org/officeDocument/2006/relationships" id="257" r:id="R5793dc111e064ee5"/>
    <p:sldId xmlns:r="http://schemas.openxmlformats.org/officeDocument/2006/relationships" id="258" r:id="Re72f42cd08a540d3"/>
    <p:sldId xmlns:r="http://schemas.openxmlformats.org/officeDocument/2006/relationships" id="259" r:id="Rd70ece70b69d4f59"/>
    <p:sldId xmlns:r="http://schemas.openxmlformats.org/officeDocument/2006/relationships" id="260" r:id="R5a12945ebfeb49ec"/>
    <p:sldId xmlns:r="http://schemas.openxmlformats.org/officeDocument/2006/relationships" id="261" r:id="R4b4677adf5f145af"/>
    <p:sldId xmlns:r="http://schemas.openxmlformats.org/officeDocument/2006/relationships" id="262" r:id="R7aaaad8744b5421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57bc340f85be4492" /><Relationship Type="http://schemas.openxmlformats.org/officeDocument/2006/relationships/slide" Target="/ppt/slides/slide1.xml" Id="Re5d6e264a1494d3f" /><Relationship Type="http://schemas.openxmlformats.org/officeDocument/2006/relationships/slide" Target="/ppt/slides/slide2.xml" Id="R5793dc111e064ee5" /><Relationship Type="http://schemas.openxmlformats.org/officeDocument/2006/relationships/slide" Target="/ppt/slides/slide3.xml" Id="Re72f42cd08a540d3" /><Relationship Type="http://schemas.openxmlformats.org/officeDocument/2006/relationships/slide" Target="/ppt/slides/slide4.xml" Id="Rd70ece70b69d4f59" /><Relationship Type="http://schemas.openxmlformats.org/officeDocument/2006/relationships/slide" Target="/ppt/slides/slide5.xml" Id="R5a12945ebfeb49ec" /><Relationship Type="http://schemas.openxmlformats.org/officeDocument/2006/relationships/slide" Target="/ppt/slides/slide6.xml" Id="R4b4677adf5f145af" /><Relationship Type="http://schemas.openxmlformats.org/officeDocument/2006/relationships/slide" Target="/ppt/slides/slide7.xml" Id="R7aaaad8744b5421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232b0a47245425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1109e330c5d4de2" /><Relationship Type="http://schemas.openxmlformats.org/officeDocument/2006/relationships/theme" Target="/ppt/slideMasters/theme/theme1.xml" Id="Rb6605151715e42b5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91109e330c5d4de2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475735ed8664227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1d40b41afb0402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59e2a2bf67f47f9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d42bfe9e94f9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608c94d1f1d4906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014829fa58144a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b1bf72680b8e42dd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TROND ABRAHAMSEN VVS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TROND ABRAHAMSEN VVS AS ble etablert [år] og holder til i Oslo.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12 722 929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419 818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346 867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1 092 814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4 176 982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ABRAHAMSEN TROND SEVÅG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Nils Hansens vei 14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917 650 128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TROND ABRAHAMSEN VVS AS</a:t>
            </a:r>
          </a:p>
        </p:txBody>
      </p:sp>
    </p:spTree>
  </p:cSld>
  <p:clrMapOvr>
    <a:masterClrMapping xmlns:a="http://schemas.openxmlformats.org/drawingml/2006/main"/>
  </p:clrMapOvr>
</p:sld>
</file>