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ea348e1da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e871fd69c4045"/>
  </p:sldMasterIdLst>
  <p:sldIdLst>
    <p:sldId xmlns:r="http://schemas.openxmlformats.org/officeDocument/2006/relationships" id="256" r:id="R4b4ba4f21c5b4d77"/>
    <p:sldId xmlns:r="http://schemas.openxmlformats.org/officeDocument/2006/relationships" id="257" r:id="R11c883a1d5cd4671"/>
    <p:sldId xmlns:r="http://schemas.openxmlformats.org/officeDocument/2006/relationships" id="258" r:id="R40b0ecb29a2649f0"/>
    <p:sldId xmlns:r="http://schemas.openxmlformats.org/officeDocument/2006/relationships" id="259" r:id="R80bbe25ac696443d"/>
    <p:sldId xmlns:r="http://schemas.openxmlformats.org/officeDocument/2006/relationships" id="260" r:id="Re9acfffab3094fba"/>
    <p:sldId xmlns:r="http://schemas.openxmlformats.org/officeDocument/2006/relationships" id="261" r:id="R4dc6f8fdced7496b"/>
    <p:sldId xmlns:r="http://schemas.openxmlformats.org/officeDocument/2006/relationships" id="262" r:id="R65369ac88461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e871fd69c4045" /><Relationship Type="http://schemas.openxmlformats.org/officeDocument/2006/relationships/slide" Target="/ppt/slides/slide1.xml" Id="R4b4ba4f21c5b4d77" /><Relationship Type="http://schemas.openxmlformats.org/officeDocument/2006/relationships/slide" Target="/ppt/slides/slide2.xml" Id="R11c883a1d5cd4671" /><Relationship Type="http://schemas.openxmlformats.org/officeDocument/2006/relationships/slide" Target="/ppt/slides/slide3.xml" Id="R40b0ecb29a2649f0" /><Relationship Type="http://schemas.openxmlformats.org/officeDocument/2006/relationships/slide" Target="/ppt/slides/slide4.xml" Id="R80bbe25ac696443d" /><Relationship Type="http://schemas.openxmlformats.org/officeDocument/2006/relationships/slide" Target="/ppt/slides/slide5.xml" Id="Re9acfffab3094fba" /><Relationship Type="http://schemas.openxmlformats.org/officeDocument/2006/relationships/slide" Target="/ppt/slides/slide6.xml" Id="R4dc6f8fdced7496b" /><Relationship Type="http://schemas.openxmlformats.org/officeDocument/2006/relationships/slide" Target="/ppt/slides/slide7.xml" Id="R65369ac88461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877952174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838417904fe1" /><Relationship Type="http://schemas.openxmlformats.org/officeDocument/2006/relationships/theme" Target="/ppt/slideMasters/theme/theme1.xml" Id="R014cb577d57d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483841790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ad3da365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40a25e85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2f88bc34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6f76d9090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3052ecc8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e563e5db3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5b3df5d8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