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2fee3fd084e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7c17284a564995"/>
  </p:sldMasterIdLst>
  <p:sldIdLst>
    <p:sldId xmlns:r="http://schemas.openxmlformats.org/officeDocument/2006/relationships" id="256" r:id="Ra25b518d1c5c4452"/>
    <p:sldId xmlns:r="http://schemas.openxmlformats.org/officeDocument/2006/relationships" id="257" r:id="R07bb76b0689d4ff8"/>
    <p:sldId xmlns:r="http://schemas.openxmlformats.org/officeDocument/2006/relationships" id="258" r:id="Re5c5f1bb222b4745"/>
    <p:sldId xmlns:r="http://schemas.openxmlformats.org/officeDocument/2006/relationships" id="259" r:id="R9459b456d3094281"/>
    <p:sldId xmlns:r="http://schemas.openxmlformats.org/officeDocument/2006/relationships" id="260" r:id="Rc5e30f149f0b468f"/>
    <p:sldId xmlns:r="http://schemas.openxmlformats.org/officeDocument/2006/relationships" id="261" r:id="R3b75e4bce8c848ba"/>
    <p:sldId xmlns:r="http://schemas.openxmlformats.org/officeDocument/2006/relationships" id="262" r:id="Rf1705e4cb034450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7c17284a564995" /><Relationship Type="http://schemas.openxmlformats.org/officeDocument/2006/relationships/slide" Target="/ppt/slides/slide1.xml" Id="Ra25b518d1c5c4452" /><Relationship Type="http://schemas.openxmlformats.org/officeDocument/2006/relationships/slide" Target="/ppt/slides/slide2.xml" Id="R07bb76b0689d4ff8" /><Relationship Type="http://schemas.openxmlformats.org/officeDocument/2006/relationships/slide" Target="/ppt/slides/slide3.xml" Id="Re5c5f1bb222b4745" /><Relationship Type="http://schemas.openxmlformats.org/officeDocument/2006/relationships/slide" Target="/ppt/slides/slide4.xml" Id="R9459b456d3094281" /><Relationship Type="http://schemas.openxmlformats.org/officeDocument/2006/relationships/slide" Target="/ppt/slides/slide5.xml" Id="Rc5e30f149f0b468f" /><Relationship Type="http://schemas.openxmlformats.org/officeDocument/2006/relationships/slide" Target="/ppt/slides/slide6.xml" Id="R3b75e4bce8c848ba" /><Relationship Type="http://schemas.openxmlformats.org/officeDocument/2006/relationships/slide" Target="/ppt/slides/slide7.xml" Id="Rf1705e4cb034450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06031dd8a942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a8f9c98dc496c" /><Relationship Type="http://schemas.openxmlformats.org/officeDocument/2006/relationships/theme" Target="/ppt/slideMasters/theme/theme1.xml" Id="Rdd0e6bc5190540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a8f9c98dc49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c28cb000c42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5b1ea71e0944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3b72afabd4d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6dd1c046648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4c71e0b8d4d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1d85c10ed4b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5f5e2e2c41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ROGALAND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ROGALAND VVS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1 210 931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195 965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195 611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430 447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493 044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GAUSLAND EIRIK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Tvarabergkroken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4045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917 661 375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ROGALAND VVS AS</a:t>
            </a:r>
          </a:p>
        </p:txBody>
      </p:sp>
    </p:spTree>
  </p:cSld>
  <p:clrMapOvr>
    <a:masterClrMapping xmlns:a="http://schemas.openxmlformats.org/drawingml/2006/main"/>
  </p:clrMapOvr>
</p:sld>
</file>