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31124ba9e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87a5bc7484d64"/>
  </p:sldMasterIdLst>
  <p:sldIdLst>
    <p:sldId xmlns:r="http://schemas.openxmlformats.org/officeDocument/2006/relationships" id="256" r:id="R7b7dba3deea94bc4"/>
    <p:sldId xmlns:r="http://schemas.openxmlformats.org/officeDocument/2006/relationships" id="257" r:id="R9cb5063f7d6f455b"/>
    <p:sldId xmlns:r="http://schemas.openxmlformats.org/officeDocument/2006/relationships" id="258" r:id="Rd46594aee70248a9"/>
    <p:sldId xmlns:r="http://schemas.openxmlformats.org/officeDocument/2006/relationships" id="259" r:id="Rf4cbf372be994399"/>
    <p:sldId xmlns:r="http://schemas.openxmlformats.org/officeDocument/2006/relationships" id="260" r:id="R33b43991c2244203"/>
    <p:sldId xmlns:r="http://schemas.openxmlformats.org/officeDocument/2006/relationships" id="261" r:id="R13f3d67997d74c9f"/>
    <p:sldId xmlns:r="http://schemas.openxmlformats.org/officeDocument/2006/relationships" id="262" r:id="Rbb656f417074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87a5bc7484d64" /><Relationship Type="http://schemas.openxmlformats.org/officeDocument/2006/relationships/slide" Target="/ppt/slides/slide1.xml" Id="R7b7dba3deea94bc4" /><Relationship Type="http://schemas.openxmlformats.org/officeDocument/2006/relationships/slide" Target="/ppt/slides/slide2.xml" Id="R9cb5063f7d6f455b" /><Relationship Type="http://schemas.openxmlformats.org/officeDocument/2006/relationships/slide" Target="/ppt/slides/slide3.xml" Id="Rd46594aee70248a9" /><Relationship Type="http://schemas.openxmlformats.org/officeDocument/2006/relationships/slide" Target="/ppt/slides/slide4.xml" Id="Rf4cbf372be994399" /><Relationship Type="http://schemas.openxmlformats.org/officeDocument/2006/relationships/slide" Target="/ppt/slides/slide5.xml" Id="R33b43991c2244203" /><Relationship Type="http://schemas.openxmlformats.org/officeDocument/2006/relationships/slide" Target="/ppt/slides/slide6.xml" Id="R13f3d67997d74c9f" /><Relationship Type="http://schemas.openxmlformats.org/officeDocument/2006/relationships/slide" Target="/ppt/slides/slide7.xml" Id="Rbb656f417074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bccd0063a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1fe706a74f4f" /><Relationship Type="http://schemas.openxmlformats.org/officeDocument/2006/relationships/theme" Target="/ppt/slideMasters/theme/theme1.xml" Id="Rcf5b0e1cea88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01fe706a7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e97588a7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a6e7a283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83bfe767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3f7c8516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5d765bfc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7c213c36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a3cf8de7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CRANE NORWAY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OSLO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134 227 497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−4 513 321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204 239 767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917 669 716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