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36ada0fe7a47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f88b402f3146b2"/>
  </p:sldMasterIdLst>
  <p:sldIdLst>
    <p:sldId xmlns:r="http://schemas.openxmlformats.org/officeDocument/2006/relationships" id="256" r:id="Rdab2976b7bda48ad"/>
    <p:sldId xmlns:r="http://schemas.openxmlformats.org/officeDocument/2006/relationships" id="257" r:id="R29336fbf5ac8487b"/>
    <p:sldId xmlns:r="http://schemas.openxmlformats.org/officeDocument/2006/relationships" id="258" r:id="Ra8ef0f18d8c44974"/>
    <p:sldId xmlns:r="http://schemas.openxmlformats.org/officeDocument/2006/relationships" id="259" r:id="R0d197158533d4e7d"/>
    <p:sldId xmlns:r="http://schemas.openxmlformats.org/officeDocument/2006/relationships" id="260" r:id="Ra920c3ad57014a3b"/>
    <p:sldId xmlns:r="http://schemas.openxmlformats.org/officeDocument/2006/relationships" id="261" r:id="R170a002e80414266"/>
    <p:sldId xmlns:r="http://schemas.openxmlformats.org/officeDocument/2006/relationships" id="262" r:id="R3f9e4cc99b7743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f88b402f3146b2" /><Relationship Type="http://schemas.openxmlformats.org/officeDocument/2006/relationships/slide" Target="/ppt/slides/slide1.xml" Id="Rdab2976b7bda48ad" /><Relationship Type="http://schemas.openxmlformats.org/officeDocument/2006/relationships/slide" Target="/ppt/slides/slide2.xml" Id="R29336fbf5ac8487b" /><Relationship Type="http://schemas.openxmlformats.org/officeDocument/2006/relationships/slide" Target="/ppt/slides/slide3.xml" Id="Ra8ef0f18d8c44974" /><Relationship Type="http://schemas.openxmlformats.org/officeDocument/2006/relationships/slide" Target="/ppt/slides/slide4.xml" Id="R0d197158533d4e7d" /><Relationship Type="http://schemas.openxmlformats.org/officeDocument/2006/relationships/slide" Target="/ppt/slides/slide5.xml" Id="Ra920c3ad57014a3b" /><Relationship Type="http://schemas.openxmlformats.org/officeDocument/2006/relationships/slide" Target="/ppt/slides/slide6.xml" Id="R170a002e80414266" /><Relationship Type="http://schemas.openxmlformats.org/officeDocument/2006/relationships/slide" Target="/ppt/slides/slide7.xml" Id="R3f9e4cc99b7743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112e7892e441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8c3fec9de43e1" /><Relationship Type="http://schemas.openxmlformats.org/officeDocument/2006/relationships/theme" Target="/ppt/slideMasters/theme/theme1.xml" Id="R0fbf8b3c30104c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b8c3fec9de43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15ba6969941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860be3bcc4e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4db164afb41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51597aca34c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3b6dd03b543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8fea843c04d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00989a5e843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 BYGG AS ble etablert [år] og holder til i Leksvik.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6 296 192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714 162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563 259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998 098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2 154 535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ROSVOLDAUNE TOMMY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SJONBOTN STIAN OKKENHAUG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Tempelveien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7120 Leksvik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917 682 828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BYGG AS</a:t>
            </a:r>
          </a:p>
        </p:txBody>
      </p:sp>
    </p:spTree>
  </p:cSld>
  <p:clrMapOvr>
    <a:masterClrMapping xmlns:a="http://schemas.openxmlformats.org/drawingml/2006/main"/>
  </p:clrMapOvr>
</p:sld>
</file>