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1c470f54e5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6a97057d39469f"/>
  </p:sldMasterIdLst>
  <p:sldIdLst>
    <p:sldId xmlns:r="http://schemas.openxmlformats.org/officeDocument/2006/relationships" id="256" r:id="R59452ac90ff84cff"/>
    <p:sldId xmlns:r="http://schemas.openxmlformats.org/officeDocument/2006/relationships" id="257" r:id="Rfc8de882c8484017"/>
    <p:sldId xmlns:r="http://schemas.openxmlformats.org/officeDocument/2006/relationships" id="258" r:id="Ree7c255dd0c546df"/>
    <p:sldId xmlns:r="http://schemas.openxmlformats.org/officeDocument/2006/relationships" id="259" r:id="R706fa2c53eef4ac7"/>
    <p:sldId xmlns:r="http://schemas.openxmlformats.org/officeDocument/2006/relationships" id="260" r:id="Re283689771ff4a96"/>
    <p:sldId xmlns:r="http://schemas.openxmlformats.org/officeDocument/2006/relationships" id="261" r:id="R1d23f756d200438f"/>
    <p:sldId xmlns:r="http://schemas.openxmlformats.org/officeDocument/2006/relationships" id="262" r:id="R5e9af1b4c650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a97057d39469f" /><Relationship Type="http://schemas.openxmlformats.org/officeDocument/2006/relationships/slide" Target="/ppt/slides/slide1.xml" Id="R59452ac90ff84cff" /><Relationship Type="http://schemas.openxmlformats.org/officeDocument/2006/relationships/slide" Target="/ppt/slides/slide2.xml" Id="Rfc8de882c8484017" /><Relationship Type="http://schemas.openxmlformats.org/officeDocument/2006/relationships/slide" Target="/ppt/slides/slide3.xml" Id="Ree7c255dd0c546df" /><Relationship Type="http://schemas.openxmlformats.org/officeDocument/2006/relationships/slide" Target="/ppt/slides/slide4.xml" Id="R706fa2c53eef4ac7" /><Relationship Type="http://schemas.openxmlformats.org/officeDocument/2006/relationships/slide" Target="/ppt/slides/slide5.xml" Id="Re283689771ff4a96" /><Relationship Type="http://schemas.openxmlformats.org/officeDocument/2006/relationships/slide" Target="/ppt/slides/slide6.xml" Id="R1d23f756d200438f" /><Relationship Type="http://schemas.openxmlformats.org/officeDocument/2006/relationships/slide" Target="/ppt/slides/slide7.xml" Id="R5e9af1b4c650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f19da7a2e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8b1f4ea3a43a5" /><Relationship Type="http://schemas.openxmlformats.org/officeDocument/2006/relationships/theme" Target="/ppt/slideMasters/theme/theme1.xml" Id="Rf84a221b116f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8b1f4ea3a43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d844e83b542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bace9d50e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dbf57f947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0dbff470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9dfc89ddd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fa25b1a01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2eed23225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richard.hynne@live.no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