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82a3104ba349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c72e5b732b420d"/>
  </p:sldMasterIdLst>
  <p:sldIdLst>
    <p:sldId xmlns:r="http://schemas.openxmlformats.org/officeDocument/2006/relationships" id="256" r:id="R4754a93e3e89491c"/>
    <p:sldId xmlns:r="http://schemas.openxmlformats.org/officeDocument/2006/relationships" id="257" r:id="R0f1d0501211b4ba1"/>
    <p:sldId xmlns:r="http://schemas.openxmlformats.org/officeDocument/2006/relationships" id="258" r:id="R343dd9b13fdb4a8b"/>
    <p:sldId xmlns:r="http://schemas.openxmlformats.org/officeDocument/2006/relationships" id="259" r:id="R075f547ae48a45fd"/>
    <p:sldId xmlns:r="http://schemas.openxmlformats.org/officeDocument/2006/relationships" id="260" r:id="R858e2508f7664453"/>
    <p:sldId xmlns:r="http://schemas.openxmlformats.org/officeDocument/2006/relationships" id="261" r:id="Rfb917a59f5dd4d75"/>
    <p:sldId xmlns:r="http://schemas.openxmlformats.org/officeDocument/2006/relationships" id="262" r:id="R58eaa31b27f340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72e5b732b420d" /><Relationship Type="http://schemas.openxmlformats.org/officeDocument/2006/relationships/slide" Target="/ppt/slides/slide1.xml" Id="R4754a93e3e89491c" /><Relationship Type="http://schemas.openxmlformats.org/officeDocument/2006/relationships/slide" Target="/ppt/slides/slide2.xml" Id="R0f1d0501211b4ba1" /><Relationship Type="http://schemas.openxmlformats.org/officeDocument/2006/relationships/slide" Target="/ppt/slides/slide3.xml" Id="R343dd9b13fdb4a8b" /><Relationship Type="http://schemas.openxmlformats.org/officeDocument/2006/relationships/slide" Target="/ppt/slides/slide4.xml" Id="R075f547ae48a45fd" /><Relationship Type="http://schemas.openxmlformats.org/officeDocument/2006/relationships/slide" Target="/ppt/slides/slide5.xml" Id="R858e2508f7664453" /><Relationship Type="http://schemas.openxmlformats.org/officeDocument/2006/relationships/slide" Target="/ppt/slides/slide6.xml" Id="Rfb917a59f5dd4d75" /><Relationship Type="http://schemas.openxmlformats.org/officeDocument/2006/relationships/slide" Target="/ppt/slides/slide7.xml" Id="R58eaa31b27f340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27dd3b5a3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f13e48a514bbb" /><Relationship Type="http://schemas.openxmlformats.org/officeDocument/2006/relationships/theme" Target="/ppt/slideMasters/theme/theme1.xml" Id="Rbe2a32af02e9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f13e48a51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a28c313244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86a88526c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fa7e4b3e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550bae55d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c4ea2aa64d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a84ae5db9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63c3ab88447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ELEKTROTJENESTEN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ELEKTROTJENESTEN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ELEKTROTJENESTEN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ELEKTROTJENESTEN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ELEKTROTJENESTEN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ELEKTROTJENESTEN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77 388 312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3 970 955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3 202 037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9 359 499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30 214 584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ELEKTROTJENESTEN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 HOLDING AS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CHRISTOFFER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KVISLER RENE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INVEST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ELEKTROTJENESTEN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Gramveien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917 696 853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ELEKTROTJENESTEN AS</a:t>
            </a:r>
          </a:p>
        </p:txBody>
      </p:sp>
    </p:spTree>
  </p:cSld>
  <p:clrMapOvr>
    <a:masterClrMapping xmlns:a="http://schemas.openxmlformats.org/drawingml/2006/main"/>
  </p:clrMapOvr>
</p:sld>
</file>