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3246c7bc9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430b1a9b44939"/>
  </p:sldMasterIdLst>
  <p:sldIdLst>
    <p:sldId xmlns:r="http://schemas.openxmlformats.org/officeDocument/2006/relationships" id="256" r:id="R47ec1441986d47dd"/>
    <p:sldId xmlns:r="http://schemas.openxmlformats.org/officeDocument/2006/relationships" id="257" r:id="R8bd857b1e8fc45d9"/>
    <p:sldId xmlns:r="http://schemas.openxmlformats.org/officeDocument/2006/relationships" id="258" r:id="Ra027f08c6a6348c9"/>
    <p:sldId xmlns:r="http://schemas.openxmlformats.org/officeDocument/2006/relationships" id="259" r:id="Rb83b312ad2f04c60"/>
    <p:sldId xmlns:r="http://schemas.openxmlformats.org/officeDocument/2006/relationships" id="260" r:id="R4c61bef08ce14921"/>
    <p:sldId xmlns:r="http://schemas.openxmlformats.org/officeDocument/2006/relationships" id="261" r:id="Rf3e8527baadd42dc"/>
    <p:sldId xmlns:r="http://schemas.openxmlformats.org/officeDocument/2006/relationships" id="262" r:id="R8e563fafeb96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430b1a9b44939" /><Relationship Type="http://schemas.openxmlformats.org/officeDocument/2006/relationships/slide" Target="/ppt/slides/slide1.xml" Id="R47ec1441986d47dd" /><Relationship Type="http://schemas.openxmlformats.org/officeDocument/2006/relationships/slide" Target="/ppt/slides/slide2.xml" Id="R8bd857b1e8fc45d9" /><Relationship Type="http://schemas.openxmlformats.org/officeDocument/2006/relationships/slide" Target="/ppt/slides/slide3.xml" Id="Ra027f08c6a6348c9" /><Relationship Type="http://schemas.openxmlformats.org/officeDocument/2006/relationships/slide" Target="/ppt/slides/slide4.xml" Id="Rb83b312ad2f04c60" /><Relationship Type="http://schemas.openxmlformats.org/officeDocument/2006/relationships/slide" Target="/ppt/slides/slide5.xml" Id="R4c61bef08ce14921" /><Relationship Type="http://schemas.openxmlformats.org/officeDocument/2006/relationships/slide" Target="/ppt/slides/slide6.xml" Id="Rf3e8527baadd42dc" /><Relationship Type="http://schemas.openxmlformats.org/officeDocument/2006/relationships/slide" Target="/ppt/slides/slide7.xml" Id="R8e563fafeb96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e539b8045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5c52a93b4b89" /><Relationship Type="http://schemas.openxmlformats.org/officeDocument/2006/relationships/theme" Target="/ppt/slideMasters/theme/theme1.xml" Id="R90ff62312476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95c52a93b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7595bd73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7a36910e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5e4ccb05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1ebf7d3c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0997a333a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f4f4beec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f85739252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