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3a9c46f7a41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82343356d41a7"/>
  </p:sldMasterIdLst>
  <p:sldIdLst>
    <p:sldId xmlns:r="http://schemas.openxmlformats.org/officeDocument/2006/relationships" id="256" r:id="R36c2a92fd5d34126"/>
    <p:sldId xmlns:r="http://schemas.openxmlformats.org/officeDocument/2006/relationships" id="257" r:id="R40b5e7a094b647a3"/>
    <p:sldId xmlns:r="http://schemas.openxmlformats.org/officeDocument/2006/relationships" id="258" r:id="R7c65dfb16e4e4bcf"/>
    <p:sldId xmlns:r="http://schemas.openxmlformats.org/officeDocument/2006/relationships" id="259" r:id="R2c58e354da7c4cf2"/>
    <p:sldId xmlns:r="http://schemas.openxmlformats.org/officeDocument/2006/relationships" id="260" r:id="R07a9b55b4cfb45ca"/>
    <p:sldId xmlns:r="http://schemas.openxmlformats.org/officeDocument/2006/relationships" id="261" r:id="R90ec5193cf184856"/>
    <p:sldId xmlns:r="http://schemas.openxmlformats.org/officeDocument/2006/relationships" id="262" r:id="Rdf1a98a08bf7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82343356d41a7" /><Relationship Type="http://schemas.openxmlformats.org/officeDocument/2006/relationships/slide" Target="/ppt/slides/slide1.xml" Id="R36c2a92fd5d34126" /><Relationship Type="http://schemas.openxmlformats.org/officeDocument/2006/relationships/slide" Target="/ppt/slides/slide2.xml" Id="R40b5e7a094b647a3" /><Relationship Type="http://schemas.openxmlformats.org/officeDocument/2006/relationships/slide" Target="/ppt/slides/slide3.xml" Id="R7c65dfb16e4e4bcf" /><Relationship Type="http://schemas.openxmlformats.org/officeDocument/2006/relationships/slide" Target="/ppt/slides/slide4.xml" Id="R2c58e354da7c4cf2" /><Relationship Type="http://schemas.openxmlformats.org/officeDocument/2006/relationships/slide" Target="/ppt/slides/slide5.xml" Id="R07a9b55b4cfb45ca" /><Relationship Type="http://schemas.openxmlformats.org/officeDocument/2006/relationships/slide" Target="/ppt/slides/slide6.xml" Id="R90ec5193cf184856" /><Relationship Type="http://schemas.openxmlformats.org/officeDocument/2006/relationships/slide" Target="/ppt/slides/slide7.xml" Id="Rdf1a98a08bf7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c86650b50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3c69fcc749da" /><Relationship Type="http://schemas.openxmlformats.org/officeDocument/2006/relationships/theme" Target="/ppt/slideMasters/theme/theme1.xml" Id="R97f87e04dc35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33c69fcc7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80ba4ccfe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dc1323d88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cd64057b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3ba5032a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db5aed4f4a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b4086ded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01d870ba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HELMEN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HELMEN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11 707 726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24 282 458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HELMEN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HELMEN AS</a:t>
            </a:r>
          </a:p>
        </p:txBody>
      </p:sp>
    </p:spTree>
  </p:cSld>
  <p:clrMapOvr>
    <a:masterClrMapping xmlns:a="http://schemas.openxmlformats.org/drawingml/2006/main"/>
  </p:clrMapOvr>
</p:sld>
</file>