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c47f16755949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f2757d9f441da"/>
  </p:sldMasterIdLst>
  <p:sldIdLst>
    <p:sldId xmlns:r="http://schemas.openxmlformats.org/officeDocument/2006/relationships" id="256" r:id="R2c0ea923e5df4c85"/>
    <p:sldId xmlns:r="http://schemas.openxmlformats.org/officeDocument/2006/relationships" id="257" r:id="Re3579cfb95c8471f"/>
    <p:sldId xmlns:r="http://schemas.openxmlformats.org/officeDocument/2006/relationships" id="258" r:id="R1437733207d243d0"/>
    <p:sldId xmlns:r="http://schemas.openxmlformats.org/officeDocument/2006/relationships" id="259" r:id="Rba6ab460bce14afa"/>
    <p:sldId xmlns:r="http://schemas.openxmlformats.org/officeDocument/2006/relationships" id="260" r:id="R456c9d275b904e3e"/>
    <p:sldId xmlns:r="http://schemas.openxmlformats.org/officeDocument/2006/relationships" id="261" r:id="R7246205d3e25437d"/>
    <p:sldId xmlns:r="http://schemas.openxmlformats.org/officeDocument/2006/relationships" id="262" r:id="Rfa751be145c34b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f2757d9f441da" /><Relationship Type="http://schemas.openxmlformats.org/officeDocument/2006/relationships/slide" Target="/ppt/slides/slide1.xml" Id="R2c0ea923e5df4c85" /><Relationship Type="http://schemas.openxmlformats.org/officeDocument/2006/relationships/slide" Target="/ppt/slides/slide2.xml" Id="Re3579cfb95c8471f" /><Relationship Type="http://schemas.openxmlformats.org/officeDocument/2006/relationships/slide" Target="/ppt/slides/slide3.xml" Id="R1437733207d243d0" /><Relationship Type="http://schemas.openxmlformats.org/officeDocument/2006/relationships/slide" Target="/ppt/slides/slide4.xml" Id="Rba6ab460bce14afa" /><Relationship Type="http://schemas.openxmlformats.org/officeDocument/2006/relationships/slide" Target="/ppt/slides/slide5.xml" Id="R456c9d275b904e3e" /><Relationship Type="http://schemas.openxmlformats.org/officeDocument/2006/relationships/slide" Target="/ppt/slides/slide6.xml" Id="R7246205d3e25437d" /><Relationship Type="http://schemas.openxmlformats.org/officeDocument/2006/relationships/slide" Target="/ppt/slides/slide7.xml" Id="Rfa751be145c34b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2324dd9a549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ad7964ae9496e" /><Relationship Type="http://schemas.openxmlformats.org/officeDocument/2006/relationships/theme" Target="/ppt/slideMasters/theme/theme1.xml" Id="R3729463f0aa14f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3ad7964ae949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0545db5504b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b7ed26fd442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f941ac6844d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8b4d211fd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1f6ccbbe74c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f68fd1b264b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63a94008c4c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DOBLOUG ENTREPRENØR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DOBLOUG ENTREPRENØR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DOBLOUG ENTREPRENØR HOLDING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DOBLOUG ENTREPRENØR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DOBLOUG ENTREPRENØR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DOBLOUG ENTREPRENØR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22 431 188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3 027 782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4 210 050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42 256 951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DOBLOUG ENTREPRENØR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DOBLOUG HOLDING AS  –  98,7 %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JET-HOLDING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BERGQUIST ATLE RICHARD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BJØRN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GRANDUM RENATE LUNDE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LØDRUP MARTE L MYKLEBUST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DOBLOUG ENTREPRENØR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Næringsparkvegen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917 716 870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DOBLOUG ENTREPRENØR HOLDING AS</a:t>
            </a:r>
          </a:p>
        </p:txBody>
      </p:sp>
    </p:spTree>
  </p:cSld>
  <p:clrMapOvr>
    <a:masterClrMapping xmlns:a="http://schemas.openxmlformats.org/drawingml/2006/main"/>
  </p:clrMapOvr>
</p:sld>
</file>