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85125c31144a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81e82156274312"/>
  </p:sldMasterIdLst>
  <p:sldIdLst>
    <p:sldId xmlns:r="http://schemas.openxmlformats.org/officeDocument/2006/relationships" id="256" r:id="Rfed4eaf214534101"/>
    <p:sldId xmlns:r="http://schemas.openxmlformats.org/officeDocument/2006/relationships" id="257" r:id="R07d5931a023b4c28"/>
    <p:sldId xmlns:r="http://schemas.openxmlformats.org/officeDocument/2006/relationships" id="258" r:id="R01f33c6b3dc948a8"/>
    <p:sldId xmlns:r="http://schemas.openxmlformats.org/officeDocument/2006/relationships" id="259" r:id="R03c54b37355b401e"/>
    <p:sldId xmlns:r="http://schemas.openxmlformats.org/officeDocument/2006/relationships" id="260" r:id="Rae4d07a813da48aa"/>
    <p:sldId xmlns:r="http://schemas.openxmlformats.org/officeDocument/2006/relationships" id="261" r:id="R47c8b2617654454c"/>
    <p:sldId xmlns:r="http://schemas.openxmlformats.org/officeDocument/2006/relationships" id="262" r:id="R98c0d7bddda147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1e82156274312" /><Relationship Type="http://schemas.openxmlformats.org/officeDocument/2006/relationships/slide" Target="/ppt/slides/slide1.xml" Id="Rfed4eaf214534101" /><Relationship Type="http://schemas.openxmlformats.org/officeDocument/2006/relationships/slide" Target="/ppt/slides/slide2.xml" Id="R07d5931a023b4c28" /><Relationship Type="http://schemas.openxmlformats.org/officeDocument/2006/relationships/slide" Target="/ppt/slides/slide3.xml" Id="R01f33c6b3dc948a8" /><Relationship Type="http://schemas.openxmlformats.org/officeDocument/2006/relationships/slide" Target="/ppt/slides/slide4.xml" Id="R03c54b37355b401e" /><Relationship Type="http://schemas.openxmlformats.org/officeDocument/2006/relationships/slide" Target="/ppt/slides/slide5.xml" Id="Rae4d07a813da48aa" /><Relationship Type="http://schemas.openxmlformats.org/officeDocument/2006/relationships/slide" Target="/ppt/slides/slide6.xml" Id="R47c8b2617654454c" /><Relationship Type="http://schemas.openxmlformats.org/officeDocument/2006/relationships/slide" Target="/ppt/slides/slide7.xml" Id="R98c0d7bddda147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b469258bb4e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0a35eb8644385" /><Relationship Type="http://schemas.openxmlformats.org/officeDocument/2006/relationships/theme" Target="/ppt/slideMasters/theme/theme1.xml" Id="R24220d8bc1a340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b0a35eb86443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eeb608a504a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082a1a76f48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45b95ba444e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f3205176d45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81221a82949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e2f78560649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afb5d64cc48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TRON WAHL-WESTRENG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TRON WAHL-WESTRENG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TRON WAHL-WESTRENG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TRON WAHL-WESTRENG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TRON WAHL-WESTRENG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TRON WAHL-WESTRENG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8 470 161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516 875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1 086 512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TRON WAHL-WESTRENG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WAHL-WESTRENG TRON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TRON WAHL-WESTRENG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Årvollveien 23G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917 717 346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TRON WAHL-WESTRENG AS</a:t>
            </a:r>
          </a:p>
        </p:txBody>
      </p:sp>
    </p:spTree>
  </p:cSld>
  <p:clrMapOvr>
    <a:masterClrMapping xmlns:a="http://schemas.openxmlformats.org/drawingml/2006/main"/>
  </p:clrMapOvr>
</p:sld>
</file>