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ea77d0da4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835ad1ad746c2"/>
  </p:sldMasterIdLst>
  <p:sldIdLst>
    <p:sldId xmlns:r="http://schemas.openxmlformats.org/officeDocument/2006/relationships" id="256" r:id="Ra9de4bca6c9d4428"/>
    <p:sldId xmlns:r="http://schemas.openxmlformats.org/officeDocument/2006/relationships" id="257" r:id="R5bbbf9e30cbd487e"/>
    <p:sldId xmlns:r="http://schemas.openxmlformats.org/officeDocument/2006/relationships" id="258" r:id="Rc41dc0d3d2844740"/>
    <p:sldId xmlns:r="http://schemas.openxmlformats.org/officeDocument/2006/relationships" id="259" r:id="Rfcc76fd6ea324196"/>
    <p:sldId xmlns:r="http://schemas.openxmlformats.org/officeDocument/2006/relationships" id="260" r:id="R8d42ed1250ca4421"/>
    <p:sldId xmlns:r="http://schemas.openxmlformats.org/officeDocument/2006/relationships" id="261" r:id="Re8e3fa8d4df04d20"/>
    <p:sldId xmlns:r="http://schemas.openxmlformats.org/officeDocument/2006/relationships" id="262" r:id="Re22733b742d3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835ad1ad746c2" /><Relationship Type="http://schemas.openxmlformats.org/officeDocument/2006/relationships/slide" Target="/ppt/slides/slide1.xml" Id="Ra9de4bca6c9d4428" /><Relationship Type="http://schemas.openxmlformats.org/officeDocument/2006/relationships/slide" Target="/ppt/slides/slide2.xml" Id="R5bbbf9e30cbd487e" /><Relationship Type="http://schemas.openxmlformats.org/officeDocument/2006/relationships/slide" Target="/ppt/slides/slide3.xml" Id="Rc41dc0d3d2844740" /><Relationship Type="http://schemas.openxmlformats.org/officeDocument/2006/relationships/slide" Target="/ppt/slides/slide4.xml" Id="Rfcc76fd6ea324196" /><Relationship Type="http://schemas.openxmlformats.org/officeDocument/2006/relationships/slide" Target="/ppt/slides/slide5.xml" Id="R8d42ed1250ca4421" /><Relationship Type="http://schemas.openxmlformats.org/officeDocument/2006/relationships/slide" Target="/ppt/slides/slide6.xml" Id="Re8e3fa8d4df04d20" /><Relationship Type="http://schemas.openxmlformats.org/officeDocument/2006/relationships/slide" Target="/ppt/slides/slide7.xml" Id="Re22733b742d3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9b63bdac6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cd020b9ce41ee" /><Relationship Type="http://schemas.openxmlformats.org/officeDocument/2006/relationships/theme" Target="/ppt/slideMasters/theme/theme1.xml" Id="R6e7a1e145298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cd020b9ce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8420b02b8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8171a046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ac8b630d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961f7d6f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d7096c9c2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bac6ce9e4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23844a1774a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RETVEDT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RETVEDT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1 662 607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2 723 384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HAFNOR GUNNAR RETVEDT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Hadelandsveien 303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RETVEDT AS</a:t>
            </a:r>
          </a:p>
        </p:txBody>
      </p:sp>
    </p:spTree>
  </p:cSld>
  <p:clrMapOvr>
    <a:masterClrMapping xmlns:a="http://schemas.openxmlformats.org/drawingml/2006/main"/>
  </p:clrMapOvr>
</p:sld>
</file>