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ad6603a8b4f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fa122808cb42b3"/>
  </p:sldMasterIdLst>
  <p:sldIdLst>
    <p:sldId xmlns:r="http://schemas.openxmlformats.org/officeDocument/2006/relationships" id="256" r:id="R244c44314b324b50"/>
    <p:sldId xmlns:r="http://schemas.openxmlformats.org/officeDocument/2006/relationships" id="257" r:id="R325c51e6c4fa4f6e"/>
    <p:sldId xmlns:r="http://schemas.openxmlformats.org/officeDocument/2006/relationships" id="258" r:id="R7edc78b6dbac4dba"/>
    <p:sldId xmlns:r="http://schemas.openxmlformats.org/officeDocument/2006/relationships" id="259" r:id="R055249e31c384ff9"/>
    <p:sldId xmlns:r="http://schemas.openxmlformats.org/officeDocument/2006/relationships" id="260" r:id="R62332b3edf9b4544"/>
    <p:sldId xmlns:r="http://schemas.openxmlformats.org/officeDocument/2006/relationships" id="261" r:id="R710da9316f314eec"/>
    <p:sldId xmlns:r="http://schemas.openxmlformats.org/officeDocument/2006/relationships" id="262" r:id="R83319736eede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a122808cb42b3" /><Relationship Type="http://schemas.openxmlformats.org/officeDocument/2006/relationships/slide" Target="/ppt/slides/slide1.xml" Id="R244c44314b324b50" /><Relationship Type="http://schemas.openxmlformats.org/officeDocument/2006/relationships/slide" Target="/ppt/slides/slide2.xml" Id="R325c51e6c4fa4f6e" /><Relationship Type="http://schemas.openxmlformats.org/officeDocument/2006/relationships/slide" Target="/ppt/slides/slide3.xml" Id="R7edc78b6dbac4dba" /><Relationship Type="http://schemas.openxmlformats.org/officeDocument/2006/relationships/slide" Target="/ppt/slides/slide4.xml" Id="R055249e31c384ff9" /><Relationship Type="http://schemas.openxmlformats.org/officeDocument/2006/relationships/slide" Target="/ppt/slides/slide5.xml" Id="R62332b3edf9b4544" /><Relationship Type="http://schemas.openxmlformats.org/officeDocument/2006/relationships/slide" Target="/ppt/slides/slide6.xml" Id="R710da9316f314eec" /><Relationship Type="http://schemas.openxmlformats.org/officeDocument/2006/relationships/slide" Target="/ppt/slides/slide7.xml" Id="R83319736eede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74ff87274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83cb181924713" /><Relationship Type="http://schemas.openxmlformats.org/officeDocument/2006/relationships/theme" Target="/ppt/slideMasters/theme/theme1.xml" Id="R46c7ded3ff3946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83cb1819247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c5987fbaa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6c33a910f4c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7e8b8e6c4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e4a9145584f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324090a7340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8986051c04e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7d11aa3fe40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ALMELIEN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ALMELIEN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332 093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ØSTBY EKREM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ALMELIEN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Almelien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917 723 648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ALMELIEN INVEST AS</a:t>
            </a:r>
          </a:p>
        </p:txBody>
      </p:sp>
    </p:spTree>
  </p:cSld>
  <p:clrMapOvr>
    <a:masterClrMapping xmlns:a="http://schemas.openxmlformats.org/drawingml/2006/main"/>
  </p:clrMapOvr>
</p:sld>
</file>